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5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462" y="102"/>
      </p:cViewPr>
      <p:guideLst>
        <p:guide orient="horz" pos="2160"/>
        <p:guide pos="395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555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3-2_00"/>
          <p:cNvPicPr>
            <a:picLocks noChangeAspect="1"/>
          </p:cNvPicPr>
          <p:nvPr/>
        </p:nvPicPr>
        <p:blipFill>
          <a:blip r:embed="rId2"/>
          <a:srcRect l="1786" r="5516"/>
          <a:stretch>
            <a:fillRect/>
          </a:stretch>
        </p:blipFill>
        <p:spPr>
          <a:xfrm>
            <a:off x="113030" y="1134110"/>
            <a:ext cx="11965940" cy="43802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267585" y="4297680"/>
            <a:ext cx="774700" cy="6375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960997" y="4157824"/>
            <a:ext cx="774700" cy="6375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917684" y="4157824"/>
            <a:ext cx="774700" cy="6375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974215" y="4788155"/>
            <a:ext cx="875665" cy="66357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398577" y="4773423"/>
            <a:ext cx="774700" cy="6375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637522" y="4836082"/>
            <a:ext cx="774700" cy="6375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2_01"/>
          <p:cNvPicPr>
            <a:picLocks noChangeAspect="1"/>
          </p:cNvPicPr>
          <p:nvPr/>
        </p:nvPicPr>
        <p:blipFill>
          <a:blip r:embed="rId2"/>
          <a:srcRect l="2371" r="2788"/>
          <a:stretch>
            <a:fillRect/>
          </a:stretch>
        </p:blipFill>
        <p:spPr>
          <a:xfrm>
            <a:off x="95885" y="962660"/>
            <a:ext cx="12000230" cy="47625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991735" y="1782445"/>
            <a:ext cx="844550" cy="5505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操场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95365" y="2409190"/>
            <a:ext cx="932180" cy="4876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顺着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07820" y="3037205"/>
            <a:ext cx="844550" cy="5251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嫩绿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275445" y="3037205"/>
            <a:ext cx="844550" cy="5251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均匀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06445" y="3608070"/>
            <a:ext cx="932815" cy="4997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重叠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213340" y="3608705"/>
            <a:ext cx="844550" cy="49911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空隙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839210" y="4241165"/>
            <a:ext cx="844550" cy="4749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瞧去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147185" y="4850130"/>
            <a:ext cx="535940" cy="4743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2_02"/>
          <p:cNvPicPr>
            <a:picLocks noChangeAspect="1"/>
          </p:cNvPicPr>
          <p:nvPr/>
        </p:nvPicPr>
        <p:blipFill>
          <a:blip r:embed="rId2"/>
          <a:srcRect l="1974" r="2589"/>
          <a:stretch>
            <a:fillRect/>
          </a:stretch>
        </p:blipFill>
        <p:spPr>
          <a:xfrm>
            <a:off x="98425" y="1400175"/>
            <a:ext cx="11995150" cy="40576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993505" y="1997710"/>
            <a:ext cx="515620" cy="5251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45518" y="4786947"/>
            <a:ext cx="582930" cy="4368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②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541078" y="4791392"/>
            <a:ext cx="789940" cy="5251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③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062970" y="4785677"/>
            <a:ext cx="529590" cy="4381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④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85505" y="4785677"/>
            <a:ext cx="508000" cy="4381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3" grpId="0"/>
      <p:bldP spid="3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-2_03"/>
          <p:cNvPicPr>
            <a:picLocks noChangeAspect="1"/>
          </p:cNvPicPr>
          <p:nvPr/>
        </p:nvPicPr>
        <p:blipFill>
          <a:blip r:embed="rId2"/>
          <a:srcRect l="2371" r="3373" b="3396"/>
          <a:stretch>
            <a:fillRect/>
          </a:stretch>
        </p:blipFill>
        <p:spPr>
          <a:xfrm>
            <a:off x="170180" y="1151890"/>
            <a:ext cx="11851640" cy="47555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07820" y="1858010"/>
            <a:ext cx="844550" cy="4622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位置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92855" y="3429635"/>
            <a:ext cx="1867535" cy="36258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蜗牛的触角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9540" y="4986401"/>
            <a:ext cx="844550" cy="3511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嫩红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204450" y="4732020"/>
            <a:ext cx="1507490" cy="4013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细丝和小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790430" y="5220335"/>
            <a:ext cx="2020570" cy="4381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圆片变成灰色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3" grpId="0"/>
      <p:bldP spid="3" grpId="1"/>
      <p:bldP spid="5" grpId="0"/>
      <p:bldP spid="5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-2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6645" y="803275"/>
            <a:ext cx="10313035" cy="52514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43220" y="1858010"/>
            <a:ext cx="756920" cy="4622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颜色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866890" y="1858010"/>
            <a:ext cx="844550" cy="4622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样子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69565" y="2395220"/>
            <a:ext cx="844550" cy="4622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细致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286885" y="2395220"/>
            <a:ext cx="1080135" cy="4622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连续性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851025" y="3925570"/>
            <a:ext cx="9324340" cy="36830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当银杏的种子掉落时，叶子开始变黄。大约过半个月，叶子就全变成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247140" y="4431030"/>
            <a:ext cx="1621790" cy="4127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黄色的了。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43475" y="5467985"/>
            <a:ext cx="1393825" cy="3873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那么醉人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453755" y="5467985"/>
            <a:ext cx="1555750" cy="3873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沁人心脾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-2-1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935" y="802005"/>
            <a:ext cx="10204450" cy="55403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18865" y="5829300"/>
            <a:ext cx="407035" cy="5130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878320" y="5829300"/>
            <a:ext cx="433070" cy="3759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952990" y="5829300"/>
            <a:ext cx="319405" cy="4622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</a:p>
        </p:txBody>
      </p:sp>
      <p:sp>
        <p:nvSpPr>
          <p:cNvPr id="8" name="椭圆 7"/>
          <p:cNvSpPr/>
          <p:nvPr/>
        </p:nvSpPr>
        <p:spPr>
          <a:xfrm>
            <a:off x="4221480" y="2435225"/>
            <a:ext cx="399415" cy="46228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050415" y="2897505"/>
            <a:ext cx="399415" cy="46228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740265" y="2897505"/>
            <a:ext cx="399415" cy="46228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974340" y="3340735"/>
            <a:ext cx="399415" cy="46228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-2-1_02"/>
          <p:cNvPicPr>
            <a:picLocks noChangeAspect="1"/>
          </p:cNvPicPr>
          <p:nvPr/>
        </p:nvPicPr>
        <p:blipFill>
          <a:blip r:embed="rId2"/>
          <a:srcRect l="1477" r="2507" b="3696"/>
          <a:stretch>
            <a:fillRect/>
          </a:stretch>
        </p:blipFill>
        <p:spPr>
          <a:xfrm>
            <a:off x="226695" y="945515"/>
            <a:ext cx="11737975" cy="49669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56355" y="1981835"/>
            <a:ext cx="506730" cy="46291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83325" y="2582545"/>
            <a:ext cx="481965" cy="4622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628130" y="3119755"/>
            <a:ext cx="582295" cy="4622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060565" y="3707130"/>
            <a:ext cx="1356995" cy="4622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十分细致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95680" y="4831715"/>
            <a:ext cx="10968990" cy="4114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不行，“巴”字把爬山虎的脚的牢固描写了出来，也体现了作者准确的语言表达，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26060" y="5380990"/>
            <a:ext cx="4674235" cy="41211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若换成“挨”字，没有这个效果。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107</Words>
  <Application>Microsoft Office PowerPoint</Application>
  <PresentationFormat>宽屏</PresentationFormat>
  <Paragraphs>42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2024-09-05T00:44:54Z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666685FF02F54967A247F6D04CD1416A_13</vt:lpwstr>
  </property>
</Properties>
</file>