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1" r:id="rId3"/>
    <p:sldId id="272" r:id="rId4"/>
    <p:sldId id="273" r:id="rId5"/>
    <p:sldId id="274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87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12" name="图片 11" descr="2第2课时_00"/>
          <p:cNvPicPr>
            <a:picLocks noChangeAspect="1"/>
          </p:cNvPicPr>
          <p:nvPr/>
        </p:nvPicPr>
        <p:blipFill>
          <a:blip r:embed="rId1"/>
          <a:srcRect l="10212" t="-1944" r="11234"/>
          <a:stretch>
            <a:fillRect/>
          </a:stretch>
        </p:blipFill>
        <p:spPr>
          <a:xfrm>
            <a:off x="565785" y="1108075"/>
            <a:ext cx="11182350" cy="37826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955020" y="3836035"/>
            <a:ext cx="4787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964545" y="4422775"/>
            <a:ext cx="4787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第2课时_01"/>
          <p:cNvPicPr>
            <a:picLocks noChangeAspect="1"/>
          </p:cNvPicPr>
          <p:nvPr/>
        </p:nvPicPr>
        <p:blipFill>
          <a:blip r:embed="rId1"/>
          <a:srcRect l="10335" t="3343" r="39910"/>
          <a:stretch>
            <a:fillRect/>
          </a:stretch>
        </p:blipFill>
        <p:spPr>
          <a:xfrm>
            <a:off x="401955" y="1764665"/>
            <a:ext cx="11233785" cy="23996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025265" y="2550795"/>
            <a:ext cx="498475" cy="550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3600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22970" y="2550795"/>
            <a:ext cx="498475" cy="550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endParaRPr lang="en-US" altLang="zh-CN" sz="3600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9200" y="3428365"/>
            <a:ext cx="546100" cy="551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m</a:t>
            </a:r>
            <a:endParaRPr lang="en-US" altLang="zh-CN" sz="3600" i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3905" y="3428365"/>
            <a:ext cx="776605" cy="735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3.6</a:t>
            </a:r>
            <a:endParaRPr lang="en-US" altLang="zh-CN" sz="3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第2课时_02"/>
          <p:cNvPicPr>
            <a:picLocks noChangeAspect="1"/>
          </p:cNvPicPr>
          <p:nvPr/>
        </p:nvPicPr>
        <p:blipFill>
          <a:blip r:embed="rId1"/>
          <a:srcRect l="10588" r="37418" b="1139"/>
          <a:stretch>
            <a:fillRect/>
          </a:stretch>
        </p:blipFill>
        <p:spPr>
          <a:xfrm>
            <a:off x="2291080" y="793750"/>
            <a:ext cx="7336790" cy="56051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62220" y="5828665"/>
            <a:ext cx="2597150" cy="666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个正方体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个圆柱，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或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个正方体和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个圆柱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92445" y="3162300"/>
            <a:ext cx="1800225" cy="5327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个苹果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第2课时_03"/>
          <p:cNvPicPr>
            <a:picLocks noChangeAspect="1"/>
          </p:cNvPicPr>
          <p:nvPr/>
        </p:nvPicPr>
        <p:blipFill>
          <a:blip r:embed="rId1"/>
          <a:srcRect l="10343" r="14093" b="1298"/>
          <a:stretch>
            <a:fillRect/>
          </a:stretch>
        </p:blipFill>
        <p:spPr>
          <a:xfrm>
            <a:off x="1414145" y="854710"/>
            <a:ext cx="10020300" cy="52743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894445" y="3021965"/>
            <a:ext cx="546735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07890" y="5507990"/>
            <a:ext cx="536575" cy="397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0.4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5150" y="5507990"/>
            <a:ext cx="527050" cy="397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4.8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WPS 演示</Application>
  <PresentationFormat>宽屏</PresentationFormat>
  <Paragraphs>25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170</cp:revision>
  <dcterms:created xsi:type="dcterms:W3CDTF">2019-06-19T02:08:00Z</dcterms:created>
  <dcterms:modified xsi:type="dcterms:W3CDTF">2024-08-29T03:39:33Z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D43FDBCEA17E43F79247112FD743AE10_13</vt:lpwstr>
  </property>
</Properties>
</file>