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2"/>
    <p:sldId id="272" r:id="rId3"/>
    <p:sldId id="273" r:id="rId4"/>
    <p:sldId id="274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59"/>
        <p:guide pos="39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76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1-5_00"/>
          <p:cNvPicPr>
            <a:picLocks noChangeAspect="1"/>
          </p:cNvPicPr>
          <p:nvPr/>
        </p:nvPicPr>
        <p:blipFill>
          <a:blip r:embed="rId2"/>
          <a:srcRect r="4142"/>
          <a:stretch>
            <a:fillRect/>
          </a:stretch>
        </p:blipFill>
        <p:spPr>
          <a:xfrm>
            <a:off x="197485" y="1513205"/>
            <a:ext cx="11830685" cy="32264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01240" y="4116070"/>
            <a:ext cx="763905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88635" y="4116070"/>
            <a:ext cx="81407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907905" y="4116070"/>
            <a:ext cx="75057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5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" y="1713230"/>
            <a:ext cx="11852275" cy="244348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05075" y="2261870"/>
            <a:ext cx="527050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3075" y="2261870"/>
            <a:ext cx="489585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55595" y="2836545"/>
            <a:ext cx="538480" cy="4743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53075" y="2836545"/>
            <a:ext cx="489585" cy="4743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29915" y="3423285"/>
            <a:ext cx="513715" cy="4857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75375" y="3423285"/>
            <a:ext cx="489585" cy="4743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5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" y="1257300"/>
            <a:ext cx="12002770" cy="4127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78605" y="2689860"/>
            <a:ext cx="751205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家乡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02380" y="3204210"/>
            <a:ext cx="1113790" cy="4025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的庭院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28215" y="2903220"/>
            <a:ext cx="826135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麻麻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02430" y="4214495"/>
            <a:ext cx="1027938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南京住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02380" y="4723130"/>
            <a:ext cx="1773555" cy="34099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所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的菜园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5210" y="4427220"/>
            <a:ext cx="826135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密布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11845" y="3330575"/>
            <a:ext cx="826135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如今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885170" y="3531870"/>
            <a:ext cx="826135" cy="4229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半昧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-5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730" y="749935"/>
            <a:ext cx="8706485" cy="5872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02125" y="1990725"/>
            <a:ext cx="826135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总起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226425" y="1990725"/>
            <a:ext cx="826135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喜爱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54475" y="3233420"/>
            <a:ext cx="788670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拟人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93895" y="3623945"/>
            <a:ext cx="3072130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宁静温馨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、和谐美好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02125" y="4853305"/>
            <a:ext cx="826135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清新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15405" y="4853305"/>
            <a:ext cx="826135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明亮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27365" y="4853305"/>
            <a:ext cx="1075690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充满希望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39770" y="6107430"/>
            <a:ext cx="1183005" cy="7029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那片</a:t>
            </a:r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熟悉的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森林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67907" y="6046978"/>
            <a:ext cx="1564005" cy="6108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小动物</a:t>
            </a:r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们在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嬉戏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575675" y="6082665"/>
            <a:ext cx="1513205" cy="6108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鸟儿们</a:t>
            </a:r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在欢快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地歌唱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</Words>
  <Application>Microsoft Office PowerPoint</Application>
  <PresentationFormat>宽屏</PresentationFormat>
  <Paragraphs>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2024-09-04T03:10:21Z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956C3E2BD96C44C68304944D27473BE2_13</vt:lpwstr>
  </property>
</Properties>
</file>