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335" y="1076325"/>
            <a:ext cx="9879330" cy="4629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29775" y="4048125"/>
            <a:ext cx="1367790" cy="4006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18.84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6680" y="3636010"/>
            <a:ext cx="13627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12.56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5185" y="52797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755" y="1313815"/>
            <a:ext cx="10518140" cy="2621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87320" y="3129915"/>
            <a:ext cx="5021580" cy="1007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10=282.6(mL)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282.6&lt;300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这家生产商欺骗了消费者。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785" y="1313815"/>
            <a:ext cx="10188575" cy="2517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43835" y="2969260"/>
            <a:ext cx="5192395" cy="1252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4=1130.4(cm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1130.4cm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=1130.4mL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1130.4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(3+3)=188.4(mL)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35" y="1313815"/>
            <a:ext cx="1029525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4310" y="2674620"/>
            <a:ext cx="4889500" cy="1508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2cm=0.2dm      0.2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2=0.1(dm)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10m=100dm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0.1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100=3.14(dm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62 .8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3.14=20(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075" y="1002030"/>
            <a:ext cx="9947275" cy="300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0785" y="2931795"/>
            <a:ext cx="7647305" cy="17240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解：设圆柱的底面半径是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r cm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2r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2r=1256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r=10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正方体木料的体积：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2)=8000(cm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</Words>
  <Application>WPS 演示</Application>
  <PresentationFormat>宽屏</PresentationFormat>
  <Paragraphs>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2025-02-07T14:30:14Z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