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6" r:id="rId3"/>
    <p:sldId id="288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982980"/>
            <a:ext cx="6922135" cy="489204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966075" y="24218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92290" y="2091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42885" y="27266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293495"/>
            <a:ext cx="6922135" cy="42703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778375" y="1803400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71995" y="1803400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早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晨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86065" y="1803400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午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后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7490" y="2131695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傍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晚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531360" y="3656965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蝈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蝈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22870" y="3656965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快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乐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758440" y="3961765"/>
            <a:ext cx="922020" cy="6546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望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57490" y="30492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060690" y="42735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</Words>
  <Application>WPS 演示</Application>
  <PresentationFormat>宽屏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176</cp:revision>
  <dcterms:created xsi:type="dcterms:W3CDTF">2019-06-19T02:08:00Z</dcterms:created>
  <dcterms:modified xsi:type="dcterms:W3CDTF">2025-02-06T11:48:20Z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E40B0F2DC611445784446DB30A303604_13</vt:lpwstr>
  </property>
</Properties>
</file>