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5550" y="1035685"/>
            <a:ext cx="9478645" cy="47872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331335" y="3429000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73775" y="449897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85230" y="505904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04150" y="518604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610" y="2114550"/>
            <a:ext cx="10812145" cy="26873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200525" y="231203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82995" y="3338195"/>
            <a:ext cx="55118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02400" y="412051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95310" y="412051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2008505"/>
            <a:ext cx="11322050" cy="28790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17570" y="2776220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94195" y="2776220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70820" y="2776220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470" y="3360420"/>
            <a:ext cx="1562100" cy="13392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0680" y="3360420"/>
            <a:ext cx="1530350" cy="1303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9380" y="3429000"/>
            <a:ext cx="1405890" cy="1169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535" y="1411605"/>
            <a:ext cx="10488295" cy="40341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533775" y="212344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69275" y="212344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33775" y="272351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69275" y="272351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7035" y="435673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87185" y="435673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95285" y="435673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03385" y="435673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47350" y="435673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220" y="1212850"/>
            <a:ext cx="9688195" cy="44329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359025" y="2698115"/>
            <a:ext cx="26530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180+150=330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59025" y="4504055"/>
            <a:ext cx="26530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150=30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84350" y="5135245"/>
            <a:ext cx="5191125" cy="779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解析:求兔姐姐比兔妹妹多拔了多少个萝卜，用减法计算。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26565" y="3171190"/>
            <a:ext cx="5248275" cy="6737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解析:求兔姐姐和兔妹妹一共拔了多少个萝卜，用加法计算。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8" grpId="0"/>
      <p:bldP spid="8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0920" y="1151890"/>
            <a:ext cx="10095865" cy="40030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504440" y="319214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4810" y="3745230"/>
            <a:ext cx="26530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290+110=400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（位）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4810" y="4362450"/>
            <a:ext cx="26530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答案不唯一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883920"/>
            <a:ext cx="8842375" cy="53295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51000" y="5535930"/>
            <a:ext cx="2653030" cy="6775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340+490=830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或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490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340=150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11725" y="5323205"/>
            <a:ext cx="6376035" cy="10566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解析:当欢欢家和优优家分别在学校的两侧时,欢欢家和优优家相距340+490=830(米)；当欢欢家和优优家在学校的同一侧时，欢欢家和优优家相距490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340=150(米)。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</Words>
  <Application>WPS 演示</Application>
  <PresentationFormat>宽屏</PresentationFormat>
  <Paragraphs>61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195</cp:revision>
  <dcterms:created xsi:type="dcterms:W3CDTF">2019-06-19T02:08:00Z</dcterms:created>
  <dcterms:modified xsi:type="dcterms:W3CDTF">2024-09-02T02:55:35Z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0D81344D729240C5A976E1AC8844208D_13</vt:lpwstr>
  </property>
</Properties>
</file>