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7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3-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2365" y="701675"/>
            <a:ext cx="6866255" cy="588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985" y="674370"/>
            <a:ext cx="9508490" cy="6000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03820" y="1397635"/>
            <a:ext cx="3873500" cy="3854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(热点转瞬即逝/话题转眼就没)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99170" y="674370"/>
            <a:ext cx="5480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65695" y="1897380"/>
            <a:ext cx="444500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67090" y="1082675"/>
            <a:ext cx="25209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视频传播速度极快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17310" y="1073150"/>
            <a:ext cx="21818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视频内容碎片化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08170" y="1073150"/>
            <a:ext cx="18040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视频时间较短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25270" y="5060315"/>
            <a:ext cx="9387205" cy="13855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8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我认为某短视频 App“弊大于利”。因为：①某短视频App里一些低俗的内容或价值观不正的思想会扭曲未成年人的价值观。②长时间玩手机，会影响正常的生活和身体健康。③会导致人们不理智消费，现在许多商家通过广告引导大家去购买一些根本不需要的东西。所以我认为某短视频App“弊大于利”。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9" grpId="0"/>
      <p:bldP spid="8" grpId="0"/>
      <p:bldP spid="5" grpId="0"/>
      <p:bldP spid="7" grpId="0"/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WPS 演示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2024-08-19T02:59:46Z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