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_00"/>
          <p:cNvPicPr>
            <a:picLocks noChangeAspect="1"/>
          </p:cNvPicPr>
          <p:nvPr/>
        </p:nvPicPr>
        <p:blipFill>
          <a:blip r:embed="rId1"/>
          <a:srcRect l="1982" r="3091"/>
          <a:stretch>
            <a:fillRect/>
          </a:stretch>
        </p:blipFill>
        <p:spPr>
          <a:xfrm>
            <a:off x="1277620" y="717550"/>
            <a:ext cx="9881235" cy="5619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28915" y="4117340"/>
            <a:ext cx="5010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     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4120" y="3229610"/>
            <a:ext cx="6521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AB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3770" y="2356485"/>
            <a:ext cx="4438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70895" cy="3171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02900" y="2691130"/>
            <a:ext cx="647065" cy="332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02900" y="3150870"/>
            <a:ext cx="6470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0490" y="777875"/>
            <a:ext cx="9723120" cy="5471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4945" y="760730"/>
            <a:ext cx="9683115" cy="5488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6665" y="769620"/>
            <a:ext cx="8772525" cy="4249420"/>
          </a:xfrm>
          <a:prstGeom prst="rect">
            <a:avLst/>
          </a:prstGeom>
        </p:spPr>
      </p:pic>
      <p:pic>
        <p:nvPicPr>
          <p:cNvPr id="5" name="图片 4" descr="7-7-1_02"/>
          <p:cNvPicPr>
            <a:picLocks noChangeAspect="1"/>
          </p:cNvPicPr>
          <p:nvPr/>
        </p:nvPicPr>
        <p:blipFill>
          <a:blip r:embed="rId2"/>
          <a:srcRect t="66934"/>
          <a:stretch>
            <a:fillRect/>
          </a:stretch>
        </p:blipFill>
        <p:spPr>
          <a:xfrm>
            <a:off x="1409065" y="5147310"/>
            <a:ext cx="9065260" cy="1291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</Words>
  <Application>WPS 演示</Application>
  <PresentationFormat>宽屏</PresentationFormat>
  <Paragraphs>10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2024-08-21T03:27:43Z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