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3385" y="762635"/>
            <a:ext cx="8646795" cy="5866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460" y="6108700"/>
            <a:ext cx="52114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(1015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85%+1015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50%)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 4466(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8460" y="5026660"/>
            <a:ext cx="30010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2=1710(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9995" y="1313815"/>
            <a:ext cx="9732645" cy="4007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9020" y="4257675"/>
            <a:ext cx="5882005" cy="1064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8+(10-3)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1.5+(25-10)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2.1=50(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12+(10-3)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2+(25-10)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2=56(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选择出租车更合算，一共要花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6170" y="1313815"/>
            <a:ext cx="10120630" cy="3521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7775" y="3539490"/>
            <a:ext cx="4237990" cy="1394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2+2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3+1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5)=20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车：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马：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匹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5=100(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演示</Application>
  <PresentationFormat>宽屏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2025-02-12T13:58:57Z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