
<file path=[Content_Types].xml><?xml version="1.0" encoding="utf-8"?>
<Types xmlns="http://schemas.openxmlformats.org/package/2006/content-types">
  <Default Extension="jpeg" ContentType="image/jpeg"/>
  <Default Extension="JPG" ContentType="image/.jp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71" r:id="rId3"/>
    <p:sldId id="281" r:id="rId4"/>
    <p:sldId id="282" r:id="rId5"/>
  </p:sldIdLst>
  <p:sldSz cx="12192000" cy="6858000"/>
  <p:notesSz cx="6858000" cy="9144000"/>
  <p:custDataLst>
    <p:tags r:id="rId1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1D7F50"/>
    <a:srgbClr val="FFFFFF"/>
    <a:srgbClr val="1D8050"/>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76" d="100"/>
          <a:sy n="76" d="100"/>
        </p:scale>
        <p:origin x="72" y="187"/>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tableStyles" Target="tableStyles.xml"/><Relationship Id="rId8" Type="http://schemas.openxmlformats.org/officeDocument/2006/relationships/viewProps" Target="viewProps.xml"/><Relationship Id="rId7" Type="http://schemas.openxmlformats.org/officeDocument/2006/relationships/presProps" Target="presProps.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0" Type="http://schemas.openxmlformats.org/officeDocument/2006/relationships/tags" Target="tags/tag6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tags" Target="../tags/tag62.xml"/><Relationship Id="rId20" Type="http://schemas.openxmlformats.org/officeDocument/2006/relationships/tags" Target="../tags/tag61.xml"/><Relationship Id="rId2" Type="http://schemas.openxmlformats.org/officeDocument/2006/relationships/slideLayout" Target="../slideLayouts/slideLayout2.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image" Target="../media/image2.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6"/>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8"/>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21"/>
    </p:custData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32730" y="3648636"/>
            <a:ext cx="2723823" cy="369332"/>
          </a:xfrm>
          <a:prstGeom prst="rect">
            <a:avLst/>
          </a:prstGeom>
          <a:noFill/>
        </p:spPr>
        <p:txBody>
          <a:bodyPr wrap="none" rtlCol="0">
            <a:spAutoFit/>
          </a:bodyPr>
          <a:lstStyle/>
          <a:p>
            <a:r>
              <a:rPr lang="zh-CN" altLang="en-US" dirty="0"/>
              <a:t>二千六百零七万五千零四</a:t>
            </a:r>
            <a:endParaRPr lang="zh-CN" altLang="en-US" dirty="0"/>
          </a:p>
        </p:txBody>
      </p:sp>
      <p:pic>
        <p:nvPicPr>
          <p:cNvPr id="2" name="图片 1" descr="3-2_00"/>
          <p:cNvPicPr>
            <a:picLocks noChangeAspect="1"/>
          </p:cNvPicPr>
          <p:nvPr/>
        </p:nvPicPr>
        <p:blipFill>
          <a:blip r:embed="rId1"/>
          <a:stretch>
            <a:fillRect/>
          </a:stretch>
        </p:blipFill>
        <p:spPr>
          <a:xfrm>
            <a:off x="1877060" y="1029335"/>
            <a:ext cx="8618220" cy="5005070"/>
          </a:xfrm>
          <a:prstGeom prst="rect">
            <a:avLst/>
          </a:prstGeom>
        </p:spPr>
      </p:pic>
      <p:sp>
        <p:nvSpPr>
          <p:cNvPr id="12" name="文本框 11"/>
          <p:cNvSpPr txBox="1"/>
          <p:nvPr/>
        </p:nvSpPr>
        <p:spPr>
          <a:xfrm>
            <a:off x="6026785" y="3288030"/>
            <a:ext cx="492760" cy="487045"/>
          </a:xfrm>
          <a:prstGeom prst="rect">
            <a:avLst/>
          </a:prstGeom>
        </p:spPr>
        <p:txBody>
          <a:bodyPr wrap="square">
            <a:noAutofit/>
          </a:bodyPr>
          <a:p>
            <a:pPr marL="0" indent="0" algn="l" defTabSz="266700" eaLnBrk="0" fontAlgn="base">
              <a:spcAft>
                <a:spcPct val="0"/>
              </a:spcAft>
            </a:pPr>
            <a:r>
              <a:rPr lang="en-US" altLang="zh-CN" sz="2000">
                <a:solidFill>
                  <a:srgbClr val="FF0000"/>
                </a:solidFill>
                <a:latin typeface="Times New Roman" panose="02020603050405020304" charset="0"/>
                <a:ea typeface="黑体" panose="02010609060101010101" charset="-122"/>
                <a:cs typeface="Times New Roman" panose="02020603050405020304" charset="0"/>
              </a:rPr>
              <a:t>1</a:t>
            </a:r>
            <a:endParaRPr lang="en-US" altLang="zh-CN" sz="2000">
              <a:solidFill>
                <a:srgbClr val="FF0000"/>
              </a:solidFill>
              <a:latin typeface="Times New Roman" panose="02020603050405020304" charset="0"/>
              <a:ea typeface="黑体" panose="02010609060101010101" charset="-122"/>
              <a:cs typeface="Times New Roman" panose="02020603050405020304" charset="0"/>
            </a:endParaRPr>
          </a:p>
        </p:txBody>
      </p:sp>
      <p:sp>
        <p:nvSpPr>
          <p:cNvPr id="3" name="文本框 2"/>
          <p:cNvSpPr txBox="1"/>
          <p:nvPr/>
        </p:nvSpPr>
        <p:spPr>
          <a:xfrm>
            <a:off x="2920365" y="4110355"/>
            <a:ext cx="826135" cy="473075"/>
          </a:xfrm>
          <a:prstGeom prst="rect">
            <a:avLst/>
          </a:prstGeom>
        </p:spPr>
        <p:txBody>
          <a:bodyPr wrap="square">
            <a:noAutofit/>
          </a:bodyPr>
          <a:p>
            <a:pPr marL="0" indent="0" algn="l" defTabSz="266700" eaLnBrk="0" fontAlgn="base">
              <a:spcAft>
                <a:spcPct val="0"/>
              </a:spcAft>
            </a:pPr>
            <a:r>
              <a:rPr lang="en-US" altLang="zh-CN" sz="2000">
                <a:solidFill>
                  <a:srgbClr val="FF0000"/>
                </a:solidFill>
                <a:latin typeface="Times New Roman" panose="02020603050405020304" charset="0"/>
                <a:ea typeface="黑体" panose="02010609060101010101" charset="-122"/>
                <a:cs typeface="Times New Roman" panose="02020603050405020304" charset="0"/>
              </a:rPr>
              <a:t>1</a:t>
            </a:r>
            <a:r>
              <a:rPr lang="zh-CN" altLang="en-US" sz="2000">
                <a:solidFill>
                  <a:srgbClr val="FF0000"/>
                </a:solidFill>
                <a:latin typeface="Times New Roman" panose="02020603050405020304" charset="0"/>
                <a:ea typeface="黑体" panose="02010609060101010101" charset="-122"/>
                <a:cs typeface="Times New Roman" panose="02020603050405020304" charset="0"/>
              </a:rPr>
              <a:t>米</a:t>
            </a:r>
            <a:endParaRPr lang="zh-CN" altLang="en-US" sz="2000">
              <a:solidFill>
                <a:srgbClr val="FF0000"/>
              </a:solidFill>
              <a:latin typeface="Times New Roman" panose="02020603050405020304" charset="0"/>
              <a:ea typeface="黑体" panose="02010609060101010101" charset="-122"/>
              <a:cs typeface="Times New Roman" panose="02020603050405020304" charset="0"/>
            </a:endParaRPr>
          </a:p>
        </p:txBody>
      </p:sp>
      <p:sp>
        <p:nvSpPr>
          <p:cNvPr id="5" name="文本框 4"/>
          <p:cNvSpPr txBox="1"/>
          <p:nvPr/>
        </p:nvSpPr>
        <p:spPr>
          <a:xfrm>
            <a:off x="4714875" y="4110355"/>
            <a:ext cx="826135" cy="473075"/>
          </a:xfrm>
          <a:prstGeom prst="rect">
            <a:avLst/>
          </a:prstGeom>
        </p:spPr>
        <p:txBody>
          <a:bodyPr wrap="square">
            <a:noAutofit/>
          </a:bodyPr>
          <a:p>
            <a:pPr marL="0" indent="0" algn="l" defTabSz="266700" eaLnBrk="0" fontAlgn="base">
              <a:spcAft>
                <a:spcPct val="0"/>
              </a:spcAft>
            </a:pPr>
            <a:r>
              <a:rPr lang="en-US" altLang="zh-CN" sz="2000">
                <a:solidFill>
                  <a:srgbClr val="FF0000"/>
                </a:solidFill>
                <a:latin typeface="Times New Roman" panose="02020603050405020304" charset="0"/>
                <a:ea typeface="黑体" panose="02010609060101010101" charset="-122"/>
                <a:cs typeface="Times New Roman" panose="02020603050405020304" charset="0"/>
              </a:rPr>
              <a:t>1</a:t>
            </a:r>
            <a:r>
              <a:rPr lang="zh-CN" altLang="en-US" sz="2000">
                <a:solidFill>
                  <a:srgbClr val="FF0000"/>
                </a:solidFill>
                <a:latin typeface="Times New Roman" panose="02020603050405020304" charset="0"/>
                <a:ea typeface="黑体" panose="02010609060101010101" charset="-122"/>
                <a:cs typeface="Times New Roman" panose="02020603050405020304" charset="0"/>
              </a:rPr>
              <a:t>分米</a:t>
            </a:r>
            <a:endParaRPr lang="zh-CN" altLang="en-US" sz="2000">
              <a:solidFill>
                <a:srgbClr val="FF0000"/>
              </a:solidFill>
              <a:latin typeface="Times New Roman" panose="02020603050405020304" charset="0"/>
              <a:ea typeface="黑体" panose="02010609060101010101" charset="-122"/>
              <a:cs typeface="Times New Roman" panose="02020603050405020304" charset="0"/>
            </a:endParaRPr>
          </a:p>
        </p:txBody>
      </p:sp>
      <p:sp>
        <p:nvSpPr>
          <p:cNvPr id="6" name="文本框 5"/>
          <p:cNvSpPr txBox="1"/>
          <p:nvPr/>
        </p:nvSpPr>
        <p:spPr>
          <a:xfrm>
            <a:off x="6509385" y="4110355"/>
            <a:ext cx="826135" cy="473075"/>
          </a:xfrm>
          <a:prstGeom prst="rect">
            <a:avLst/>
          </a:prstGeom>
        </p:spPr>
        <p:txBody>
          <a:bodyPr wrap="square">
            <a:noAutofit/>
          </a:bodyPr>
          <a:p>
            <a:pPr marL="0" indent="0" algn="l" defTabSz="266700" eaLnBrk="0" fontAlgn="base">
              <a:spcAft>
                <a:spcPct val="0"/>
              </a:spcAft>
            </a:pPr>
            <a:r>
              <a:rPr lang="en-US" altLang="zh-CN" sz="2000">
                <a:solidFill>
                  <a:srgbClr val="FF0000"/>
                </a:solidFill>
                <a:latin typeface="Times New Roman" panose="02020603050405020304" charset="0"/>
                <a:ea typeface="黑体" panose="02010609060101010101" charset="-122"/>
                <a:cs typeface="Times New Roman" panose="02020603050405020304" charset="0"/>
              </a:rPr>
              <a:t>1</a:t>
            </a:r>
            <a:r>
              <a:rPr lang="zh-CN" altLang="en-US" sz="2000">
                <a:solidFill>
                  <a:srgbClr val="FF0000"/>
                </a:solidFill>
                <a:latin typeface="Times New Roman" panose="02020603050405020304" charset="0"/>
                <a:ea typeface="黑体" panose="02010609060101010101" charset="-122"/>
                <a:cs typeface="Times New Roman" panose="02020603050405020304" charset="0"/>
              </a:rPr>
              <a:t>厘米</a:t>
            </a:r>
            <a:endParaRPr lang="zh-CN" altLang="en-US" sz="2000">
              <a:solidFill>
                <a:srgbClr val="FF0000"/>
              </a:solidFill>
              <a:latin typeface="Times New Roman" panose="02020603050405020304" charset="0"/>
              <a:ea typeface="黑体" panose="02010609060101010101" charset="-122"/>
              <a:cs typeface="Times New Roman" panose="02020603050405020304" charset="0"/>
            </a:endParaRPr>
          </a:p>
        </p:txBody>
      </p:sp>
      <p:sp>
        <p:nvSpPr>
          <p:cNvPr id="7" name="文本框 6"/>
          <p:cNvSpPr txBox="1"/>
          <p:nvPr/>
        </p:nvSpPr>
        <p:spPr>
          <a:xfrm>
            <a:off x="8144510" y="4110355"/>
            <a:ext cx="826135" cy="473075"/>
          </a:xfrm>
          <a:prstGeom prst="rect">
            <a:avLst/>
          </a:prstGeom>
        </p:spPr>
        <p:txBody>
          <a:bodyPr wrap="square">
            <a:noAutofit/>
          </a:bodyPr>
          <a:p>
            <a:pPr marL="0" indent="0" algn="l" defTabSz="266700" eaLnBrk="0" fontAlgn="base">
              <a:spcAft>
                <a:spcPct val="0"/>
              </a:spcAft>
            </a:pPr>
            <a:r>
              <a:rPr lang="en-US" altLang="zh-CN" sz="2000">
                <a:solidFill>
                  <a:srgbClr val="FF0000"/>
                </a:solidFill>
                <a:latin typeface="Times New Roman" panose="02020603050405020304" charset="0"/>
                <a:ea typeface="黑体" panose="02010609060101010101" charset="-122"/>
                <a:cs typeface="Times New Roman" panose="02020603050405020304" charset="0"/>
              </a:rPr>
              <a:t>1</a:t>
            </a:r>
            <a:r>
              <a:rPr lang="zh-CN" altLang="en-US" sz="2000">
                <a:solidFill>
                  <a:srgbClr val="FF0000"/>
                </a:solidFill>
                <a:latin typeface="Times New Roman" panose="02020603050405020304" charset="0"/>
                <a:ea typeface="黑体" panose="02010609060101010101" charset="-122"/>
                <a:cs typeface="Times New Roman" panose="02020603050405020304" charset="0"/>
              </a:rPr>
              <a:t>毫米</a:t>
            </a:r>
            <a:endParaRPr lang="zh-CN" altLang="en-US" sz="2000">
              <a:solidFill>
                <a:srgbClr val="FF0000"/>
              </a:solidFill>
              <a:latin typeface="Times New Roman" panose="02020603050405020304" charset="0"/>
              <a:ea typeface="黑体" panose="02010609060101010101" charset="-122"/>
              <a:cs typeface="Times New Roman" panose="02020603050405020304" charset="0"/>
            </a:endParaRPr>
          </a:p>
        </p:txBody>
      </p:sp>
      <p:sp>
        <p:nvSpPr>
          <p:cNvPr id="8" name="文本框 7"/>
          <p:cNvSpPr txBox="1"/>
          <p:nvPr/>
        </p:nvSpPr>
        <p:spPr>
          <a:xfrm>
            <a:off x="3639820" y="4583430"/>
            <a:ext cx="492760" cy="487045"/>
          </a:xfrm>
          <a:prstGeom prst="rect">
            <a:avLst/>
          </a:prstGeom>
        </p:spPr>
        <p:txBody>
          <a:bodyPr wrap="square">
            <a:noAutofit/>
          </a:bodyPr>
          <a:p>
            <a:pPr marL="0" indent="0" algn="l" defTabSz="266700" eaLnBrk="0" fontAlgn="base">
              <a:spcAft>
                <a:spcPct val="0"/>
              </a:spcAft>
            </a:pPr>
            <a:r>
              <a:rPr lang="en-US" altLang="zh-CN" sz="2000">
                <a:solidFill>
                  <a:srgbClr val="FF0000"/>
                </a:solidFill>
                <a:latin typeface="Times New Roman" panose="02020603050405020304" charset="0"/>
                <a:ea typeface="黑体" panose="02010609060101010101" charset="-122"/>
                <a:cs typeface="Times New Roman" panose="02020603050405020304" charset="0"/>
              </a:rPr>
              <a:t>30</a:t>
            </a:r>
            <a:endParaRPr lang="en-US" altLang="zh-CN" sz="2000">
              <a:solidFill>
                <a:srgbClr val="FF0000"/>
              </a:solidFill>
              <a:latin typeface="Times New Roman" panose="02020603050405020304" charset="0"/>
              <a:ea typeface="黑体" panose="02010609060101010101" charset="-122"/>
              <a:cs typeface="Times New Roman" panose="02020603050405020304" charset="0"/>
            </a:endParaRPr>
          </a:p>
        </p:txBody>
      </p:sp>
      <p:sp>
        <p:nvSpPr>
          <p:cNvPr id="9" name="文本框 8"/>
          <p:cNvSpPr txBox="1"/>
          <p:nvPr/>
        </p:nvSpPr>
        <p:spPr>
          <a:xfrm>
            <a:off x="7579995" y="4669790"/>
            <a:ext cx="492760" cy="487045"/>
          </a:xfrm>
          <a:prstGeom prst="rect">
            <a:avLst/>
          </a:prstGeom>
        </p:spPr>
        <p:txBody>
          <a:bodyPr wrap="square">
            <a:noAutofit/>
          </a:bodyPr>
          <a:p>
            <a:pPr marL="0" indent="0" algn="l" defTabSz="266700" eaLnBrk="0" fontAlgn="base">
              <a:spcAft>
                <a:spcPct val="0"/>
              </a:spcAft>
            </a:pPr>
            <a:r>
              <a:rPr lang="en-US" altLang="zh-CN" sz="2000">
                <a:solidFill>
                  <a:srgbClr val="FF0000"/>
                </a:solidFill>
                <a:latin typeface="Times New Roman" panose="02020603050405020304" charset="0"/>
                <a:ea typeface="黑体" panose="02010609060101010101" charset="-122"/>
                <a:cs typeface="Times New Roman" panose="02020603050405020304" charset="0"/>
              </a:rPr>
              <a:t>5</a:t>
            </a:r>
            <a:endParaRPr lang="en-US" altLang="zh-CN" sz="2000">
              <a:solidFill>
                <a:srgbClr val="FF0000"/>
              </a:solidFill>
              <a:latin typeface="Times New Roman" panose="02020603050405020304" charset="0"/>
              <a:ea typeface="黑体" panose="02010609060101010101" charset="-122"/>
              <a:cs typeface="Times New Roman" panose="02020603050405020304" charset="0"/>
            </a:endParaRPr>
          </a:p>
        </p:txBody>
      </p:sp>
      <p:sp>
        <p:nvSpPr>
          <p:cNvPr id="10" name="文本框 9"/>
          <p:cNvSpPr txBox="1"/>
          <p:nvPr/>
        </p:nvSpPr>
        <p:spPr>
          <a:xfrm>
            <a:off x="3639820" y="5070475"/>
            <a:ext cx="492760" cy="487045"/>
          </a:xfrm>
          <a:prstGeom prst="rect">
            <a:avLst/>
          </a:prstGeom>
        </p:spPr>
        <p:txBody>
          <a:bodyPr wrap="square">
            <a:noAutofit/>
          </a:bodyPr>
          <a:p>
            <a:pPr marL="0" indent="0" algn="l" defTabSz="266700" eaLnBrk="0" fontAlgn="base">
              <a:spcAft>
                <a:spcPct val="0"/>
              </a:spcAft>
            </a:pPr>
            <a:r>
              <a:rPr lang="en-US" altLang="zh-CN" sz="2000">
                <a:solidFill>
                  <a:srgbClr val="FF0000"/>
                </a:solidFill>
                <a:latin typeface="Times New Roman" panose="02020603050405020304" charset="0"/>
                <a:ea typeface="黑体" panose="02010609060101010101" charset="-122"/>
                <a:cs typeface="Times New Roman" panose="02020603050405020304" charset="0"/>
              </a:rPr>
              <a:t>20</a:t>
            </a:r>
            <a:endParaRPr lang="en-US" altLang="zh-CN" sz="2000">
              <a:solidFill>
                <a:srgbClr val="FF0000"/>
              </a:solidFill>
              <a:latin typeface="Times New Roman" panose="02020603050405020304" charset="0"/>
              <a:ea typeface="黑体" panose="02010609060101010101" charset="-122"/>
              <a:cs typeface="Times New Roman" panose="02020603050405020304" charset="0"/>
            </a:endParaRPr>
          </a:p>
        </p:txBody>
      </p:sp>
      <p:sp>
        <p:nvSpPr>
          <p:cNvPr id="11" name="文本框 10"/>
          <p:cNvSpPr txBox="1"/>
          <p:nvPr/>
        </p:nvSpPr>
        <p:spPr>
          <a:xfrm>
            <a:off x="7174230" y="5070475"/>
            <a:ext cx="492760" cy="487045"/>
          </a:xfrm>
          <a:prstGeom prst="rect">
            <a:avLst/>
          </a:prstGeom>
        </p:spPr>
        <p:txBody>
          <a:bodyPr wrap="square">
            <a:noAutofit/>
          </a:bodyPr>
          <a:p>
            <a:pPr marL="0" indent="0" algn="l" defTabSz="266700" eaLnBrk="0" fontAlgn="base">
              <a:spcAft>
                <a:spcPct val="0"/>
              </a:spcAft>
            </a:pPr>
            <a:r>
              <a:rPr lang="en-US" altLang="zh-CN" sz="2000">
                <a:solidFill>
                  <a:srgbClr val="FF0000"/>
                </a:solidFill>
                <a:latin typeface="Times New Roman" panose="02020603050405020304" charset="0"/>
                <a:ea typeface="黑体" panose="02010609060101010101" charset="-122"/>
                <a:cs typeface="Times New Roman" panose="02020603050405020304" charset="0"/>
              </a:rPr>
              <a:t>60</a:t>
            </a:r>
            <a:endParaRPr lang="en-US" altLang="zh-CN" sz="2000">
              <a:solidFill>
                <a:srgbClr val="FF0000"/>
              </a:solidFill>
              <a:latin typeface="Times New Roman" panose="02020603050405020304" charset="0"/>
              <a:ea typeface="黑体" panose="02010609060101010101" charset="-122"/>
              <a:cs typeface="Times New Roman" panose="02020603050405020304" charset="0"/>
            </a:endParaRPr>
          </a:p>
        </p:txBody>
      </p:sp>
      <p:sp>
        <p:nvSpPr>
          <p:cNvPr id="13" name="文本框 12"/>
          <p:cNvSpPr txBox="1"/>
          <p:nvPr/>
        </p:nvSpPr>
        <p:spPr>
          <a:xfrm>
            <a:off x="4881880" y="5557520"/>
            <a:ext cx="492760" cy="487045"/>
          </a:xfrm>
          <a:prstGeom prst="rect">
            <a:avLst/>
          </a:prstGeom>
        </p:spPr>
        <p:txBody>
          <a:bodyPr wrap="square">
            <a:noAutofit/>
          </a:bodyPr>
          <a:p>
            <a:pPr marL="0" indent="0" algn="l" defTabSz="266700" eaLnBrk="0" fontAlgn="base">
              <a:spcAft>
                <a:spcPct val="0"/>
              </a:spcAft>
            </a:pPr>
            <a:r>
              <a:rPr lang="en-US" altLang="zh-CN" sz="2000">
                <a:solidFill>
                  <a:srgbClr val="FF0000"/>
                </a:solidFill>
                <a:latin typeface="Times New Roman" panose="02020603050405020304" charset="0"/>
                <a:ea typeface="黑体" panose="02010609060101010101" charset="-122"/>
                <a:cs typeface="Times New Roman" panose="02020603050405020304" charset="0"/>
              </a:rPr>
              <a:t>3</a:t>
            </a:r>
            <a:endParaRPr lang="en-US" altLang="zh-CN" sz="2000">
              <a:solidFill>
                <a:srgbClr val="FF0000"/>
              </a:solidFill>
              <a:latin typeface="Times New Roman" panose="02020603050405020304" charset="0"/>
              <a:ea typeface="黑体" panose="02010609060101010101"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3" grpId="0"/>
      <p:bldP spid="3" grpId="1"/>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3" grpId="0"/>
      <p:bldP spid="1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_01"/>
          <p:cNvPicPr>
            <a:picLocks noChangeAspect="1"/>
          </p:cNvPicPr>
          <p:nvPr/>
        </p:nvPicPr>
        <p:blipFill>
          <a:blip r:embed="rId1"/>
          <a:stretch>
            <a:fillRect/>
          </a:stretch>
        </p:blipFill>
        <p:spPr>
          <a:xfrm>
            <a:off x="1459865" y="1481455"/>
            <a:ext cx="9652635" cy="4054475"/>
          </a:xfrm>
          <a:prstGeom prst="rect">
            <a:avLst/>
          </a:prstGeom>
        </p:spPr>
      </p:pic>
      <p:sp>
        <p:nvSpPr>
          <p:cNvPr id="7" name="文本框 6"/>
          <p:cNvSpPr txBox="1"/>
          <p:nvPr/>
        </p:nvSpPr>
        <p:spPr>
          <a:xfrm>
            <a:off x="3533775" y="2529840"/>
            <a:ext cx="1145540" cy="473075"/>
          </a:xfrm>
          <a:prstGeom prst="rect">
            <a:avLst/>
          </a:prstGeom>
        </p:spPr>
        <p:txBody>
          <a:bodyPr wrap="square">
            <a:noAutofit/>
          </a:bodyPr>
          <a:p>
            <a:pPr marL="0" indent="0" algn="l" defTabSz="266700" eaLnBrk="0" fontAlgn="base">
              <a:spcAft>
                <a:spcPct val="0"/>
              </a:spcAft>
            </a:pPr>
            <a:r>
              <a:rPr lang="zh-CN" sz="2000">
                <a:solidFill>
                  <a:srgbClr val="FF0000"/>
                </a:solidFill>
                <a:latin typeface="Times New Roman" panose="02020603050405020304" charset="0"/>
                <a:ea typeface="黑体" panose="02010609060101010101" charset="-122"/>
                <a:cs typeface="Times New Roman" panose="02020603050405020304" charset="0"/>
              </a:rPr>
              <a:t>画图略</a:t>
            </a:r>
            <a:endParaRPr lang="zh-CN" sz="2000">
              <a:solidFill>
                <a:srgbClr val="FF0000"/>
              </a:solidFill>
              <a:latin typeface="Times New Roman" panose="02020603050405020304" charset="0"/>
              <a:ea typeface="黑体" panose="02010609060101010101" charset="-122"/>
              <a:cs typeface="Times New Roman" panose="02020603050405020304" charset="0"/>
            </a:endParaRPr>
          </a:p>
        </p:txBody>
      </p:sp>
      <p:sp>
        <p:nvSpPr>
          <p:cNvPr id="3" name="文本框 2"/>
          <p:cNvSpPr txBox="1"/>
          <p:nvPr/>
        </p:nvSpPr>
        <p:spPr>
          <a:xfrm>
            <a:off x="1993265" y="4324350"/>
            <a:ext cx="5044440" cy="473075"/>
          </a:xfrm>
          <a:prstGeom prst="rect">
            <a:avLst/>
          </a:prstGeom>
        </p:spPr>
        <p:txBody>
          <a:bodyPr wrap="square">
            <a:noAutofit/>
          </a:bodyPr>
          <a:p>
            <a:pPr marL="0" indent="0" algn="l" defTabSz="266700" eaLnBrk="0" fontAlgn="base">
              <a:spcAft>
                <a:spcPct val="0"/>
              </a:spcAft>
            </a:pPr>
            <a:r>
              <a:rPr lang="en-US" altLang="zh-CN" sz="2000">
                <a:solidFill>
                  <a:srgbClr val="FF0000"/>
                </a:solidFill>
                <a:latin typeface="Times New Roman" panose="02020603050405020304" charset="0"/>
                <a:ea typeface="黑体" panose="02010609060101010101" charset="-122"/>
                <a:cs typeface="Times New Roman" panose="02020603050405020304" charset="0"/>
              </a:rPr>
              <a:t>1</a:t>
            </a:r>
            <a:r>
              <a:rPr lang="zh-CN" altLang="en-US" sz="2000">
                <a:solidFill>
                  <a:srgbClr val="FF0000"/>
                </a:solidFill>
                <a:latin typeface="Times New Roman" panose="02020603050405020304" charset="0"/>
                <a:ea typeface="黑体" panose="02010609060101010101" charset="-122"/>
                <a:cs typeface="Times New Roman" panose="02020603050405020304" charset="0"/>
              </a:rPr>
              <a:t>分米</a:t>
            </a:r>
            <a:r>
              <a:rPr lang="en-US" altLang="zh-CN" sz="2000">
                <a:solidFill>
                  <a:srgbClr val="FF0000"/>
                </a:solidFill>
                <a:latin typeface="Times New Roman" panose="02020603050405020304" charset="0"/>
                <a:ea typeface="黑体" panose="02010609060101010101" charset="-122"/>
                <a:cs typeface="Times New Roman" panose="02020603050405020304" charset="0"/>
              </a:rPr>
              <a:t>5</a:t>
            </a:r>
            <a:r>
              <a:rPr lang="zh-CN" altLang="en-US" sz="2000">
                <a:solidFill>
                  <a:srgbClr val="FF0000"/>
                </a:solidFill>
                <a:latin typeface="Times New Roman" panose="02020603050405020304" charset="0"/>
                <a:ea typeface="黑体" panose="02010609060101010101" charset="-122"/>
                <a:cs typeface="Times New Roman" panose="02020603050405020304" charset="0"/>
              </a:rPr>
              <a:t>厘米</a:t>
            </a:r>
            <a:r>
              <a:rPr lang="en-US" altLang="zh-CN" sz="2000">
                <a:solidFill>
                  <a:srgbClr val="FF0000"/>
                </a:solidFill>
                <a:latin typeface="Times New Roman" panose="02020603050405020304" charset="0"/>
                <a:ea typeface="黑体" panose="02010609060101010101" charset="-122"/>
                <a:cs typeface="Times New Roman" panose="02020603050405020304" charset="0"/>
              </a:rPr>
              <a:t>=15</a:t>
            </a:r>
            <a:r>
              <a:rPr lang="zh-CN" altLang="en-US" sz="2000">
                <a:solidFill>
                  <a:srgbClr val="FF0000"/>
                </a:solidFill>
                <a:latin typeface="Times New Roman" panose="02020603050405020304" charset="0"/>
                <a:ea typeface="黑体" panose="02010609060101010101" charset="-122"/>
                <a:cs typeface="Times New Roman" panose="02020603050405020304" charset="0"/>
              </a:rPr>
              <a:t>厘米</a:t>
            </a:r>
            <a:r>
              <a:rPr lang="en-US" altLang="zh-CN" sz="2000">
                <a:solidFill>
                  <a:srgbClr val="FF0000"/>
                </a:solidFill>
                <a:latin typeface="Times New Roman" panose="02020603050405020304" charset="0"/>
                <a:ea typeface="黑体" panose="02010609060101010101" charset="-122"/>
                <a:cs typeface="Times New Roman" panose="02020603050405020304" charset="0"/>
              </a:rPr>
              <a:t>     </a:t>
            </a:r>
            <a:r>
              <a:rPr lang="en-US" altLang="zh-CN" sz="2000">
                <a:solidFill>
                  <a:srgbClr val="FF0000"/>
                </a:solidFill>
                <a:latin typeface="Times New Roman" panose="02020603050405020304" charset="0"/>
                <a:ea typeface="黑体" panose="02010609060101010101" charset="-122"/>
                <a:cs typeface="Times New Roman" panose="02020603050405020304" charset="0"/>
              </a:rPr>
              <a:t>15÷5=3</a:t>
            </a:r>
            <a:r>
              <a:rPr lang="zh-CN" altLang="en-US" sz="2000">
                <a:solidFill>
                  <a:srgbClr val="FF0000"/>
                </a:solidFill>
                <a:latin typeface="Arial" panose="020B0604020202020204" pitchFamily="34" charset="0"/>
                <a:ea typeface="黑体" panose="02010609060101010101" charset="-122"/>
                <a:cs typeface="Times New Roman" panose="02020603050405020304" charset="0"/>
              </a:rPr>
              <a:t>（厘米）</a:t>
            </a:r>
            <a:endParaRPr lang="zh-CN" altLang="en-US" sz="2000">
              <a:solidFill>
                <a:srgbClr val="FF0000"/>
              </a:solidFill>
              <a:latin typeface="Arial" panose="020B0604020202020204" pitchFamily="34" charset="0"/>
              <a:ea typeface="黑体" panose="02010609060101010101"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_02"/>
          <p:cNvPicPr>
            <a:picLocks noChangeAspect="1"/>
          </p:cNvPicPr>
          <p:nvPr/>
        </p:nvPicPr>
        <p:blipFill>
          <a:blip r:embed="rId1"/>
          <a:stretch>
            <a:fillRect/>
          </a:stretch>
        </p:blipFill>
        <p:spPr>
          <a:xfrm>
            <a:off x="1209675" y="1132205"/>
            <a:ext cx="9466580" cy="4450080"/>
          </a:xfrm>
          <a:prstGeom prst="rect">
            <a:avLst/>
          </a:prstGeom>
        </p:spPr>
      </p:pic>
      <p:sp>
        <p:nvSpPr>
          <p:cNvPr id="3" name="文本框 2"/>
          <p:cNvSpPr txBox="1"/>
          <p:nvPr/>
        </p:nvSpPr>
        <p:spPr>
          <a:xfrm>
            <a:off x="1587500" y="3759200"/>
            <a:ext cx="3205480" cy="473075"/>
          </a:xfrm>
          <a:prstGeom prst="rect">
            <a:avLst/>
          </a:prstGeom>
        </p:spPr>
        <p:txBody>
          <a:bodyPr wrap="square">
            <a:noAutofit/>
          </a:bodyPr>
          <a:p>
            <a:pPr marL="0" indent="0" algn="l" defTabSz="266700" eaLnBrk="0" fontAlgn="base">
              <a:spcAft>
                <a:spcPct val="0"/>
              </a:spcAft>
            </a:pPr>
            <a:r>
              <a:rPr lang="en-US" altLang="zh-CN" sz="2000">
                <a:solidFill>
                  <a:srgbClr val="FF0000"/>
                </a:solidFill>
                <a:latin typeface="Times New Roman" panose="02020603050405020304" charset="0"/>
                <a:ea typeface="黑体" panose="02010609060101010101" charset="-122"/>
                <a:cs typeface="Times New Roman" panose="02020603050405020304" charset="0"/>
              </a:rPr>
              <a:t>  60+60</a:t>
            </a:r>
            <a:r>
              <a:rPr lang="en-US" altLang="zh-CN" sz="2000">
                <a:solidFill>
                  <a:srgbClr val="FF0000"/>
                </a:solidFill>
                <a:latin typeface="黑体" panose="02010609060101010101" charset="-122"/>
                <a:ea typeface="黑体" panose="02010609060101010101" charset="-122"/>
                <a:cs typeface="Times New Roman" panose="02020603050405020304" charset="0"/>
              </a:rPr>
              <a:t>-</a:t>
            </a:r>
            <a:r>
              <a:rPr lang="en-US" altLang="zh-CN" sz="2000">
                <a:solidFill>
                  <a:srgbClr val="FF0000"/>
                </a:solidFill>
                <a:latin typeface="Times New Roman" panose="02020603050405020304" charset="0"/>
                <a:ea typeface="黑体" panose="02010609060101010101" charset="-122"/>
                <a:cs typeface="Times New Roman" panose="02020603050405020304" charset="0"/>
              </a:rPr>
              <a:t>18=102</a:t>
            </a:r>
            <a:r>
              <a:rPr lang="zh-CN" altLang="en-US" sz="2000">
                <a:solidFill>
                  <a:srgbClr val="FF0000"/>
                </a:solidFill>
                <a:latin typeface="Arial" panose="020B0604020202020204" pitchFamily="34" charset="0"/>
                <a:ea typeface="黑体" panose="02010609060101010101" charset="-122"/>
                <a:cs typeface="Times New Roman" panose="02020603050405020304" charset="0"/>
              </a:rPr>
              <a:t>（厘米）</a:t>
            </a:r>
            <a:endParaRPr lang="zh-CN" altLang="en-US" sz="2000">
              <a:solidFill>
                <a:srgbClr val="FF0000"/>
              </a:solidFill>
              <a:latin typeface="Arial" panose="020B0604020202020204" pitchFamily="34" charset="0"/>
              <a:ea typeface="黑体" panose="02010609060101010101" charset="-122"/>
              <a:cs typeface="Times New Roman" panose="02020603050405020304" charset="0"/>
            </a:endParaRPr>
          </a:p>
        </p:txBody>
      </p:sp>
      <p:sp>
        <p:nvSpPr>
          <p:cNvPr id="4" name="文本框 3"/>
          <p:cNvSpPr txBox="1"/>
          <p:nvPr/>
        </p:nvSpPr>
        <p:spPr>
          <a:xfrm>
            <a:off x="1209675" y="4580255"/>
            <a:ext cx="6132195" cy="833120"/>
          </a:xfrm>
          <a:prstGeom prst="rect">
            <a:avLst/>
          </a:prstGeom>
        </p:spPr>
        <p:txBody>
          <a:bodyPr wrap="square">
            <a:noAutofit/>
          </a:bodyPr>
          <a:p>
            <a:pPr marL="0" indent="0" algn="l" defTabSz="266700" eaLnBrk="0" fontAlgn="base">
              <a:spcAft>
                <a:spcPct val="0"/>
              </a:spcAft>
            </a:pPr>
            <a:r>
              <a:rPr lang="zh-CN" altLang="en-US" sz="2000">
                <a:solidFill>
                  <a:srgbClr val="FF0000"/>
                </a:solidFill>
                <a:latin typeface="Times New Roman" panose="02020603050405020304" charset="0"/>
                <a:ea typeface="黑体" panose="02010609060101010101" charset="-122"/>
                <a:cs typeface="Times New Roman" panose="02020603050405020304" charset="0"/>
              </a:rPr>
              <a:t>解析:两块羽毛球拍接起来后的长度等于两块羽毛球拍的长度之和减去重叠部分的长度。</a:t>
            </a:r>
            <a:endParaRPr lang="zh-CN" altLang="en-US" sz="2000">
              <a:solidFill>
                <a:srgbClr val="FF0000"/>
              </a:solidFill>
              <a:latin typeface="Times New Roman" panose="02020603050405020304" charset="0"/>
              <a:ea typeface="黑体" panose="02010609060101010101"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RESOURCE_RECORD_KEY" val="{&quot;13&quot;:[4364974],&quot;65&quot;:[20205081],&quot;71&quot;:[76235679627]}"/>
  <p:tag name="COMMONDATA" val="eyJoZGlkIjoiMzhjMGRlZjUxYzk1MDA0ZTMwMTBlZmEyMTI1NDc1ZWMifQ=="/>
  <p:tag name="commondata" val="eyJoZGlkIjoiNTIwNDE2OGEyNTVlZDYyNGFhMWVkYzEzMzA2NWYzN2YifQ=="/>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
      <a:dk1>
        <a:srgbClr val="000000"/>
      </a:dk1>
      <a:lt1>
        <a:srgbClr val="FFFFFF"/>
      </a:lt1>
      <a:dk2>
        <a:srgbClr val="360C0D"/>
      </a:dk2>
      <a:lt2>
        <a:srgbClr val="FCF2F2"/>
      </a:lt2>
      <a:accent1>
        <a:srgbClr val="FFA0A5"/>
      </a:accent1>
      <a:accent2>
        <a:srgbClr val="DC9C69"/>
      </a:accent2>
      <a:accent3>
        <a:srgbClr val="DCD169"/>
      </a:accent3>
      <a:accent4>
        <a:srgbClr val="B6EB73"/>
      </a:accent4>
      <a:accent5>
        <a:srgbClr val="7CDC69"/>
      </a:accent5>
      <a:accent6>
        <a:srgbClr val="69DC8C"/>
      </a:accent6>
      <a:hlink>
        <a:srgbClr val="658BD5"/>
      </a:hlink>
      <a:folHlink>
        <a:srgbClr val="A16AA5"/>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Words>
  <Application>WPS 演示</Application>
  <PresentationFormat>宽屏</PresentationFormat>
  <Paragraphs>30</Paragraphs>
  <Slides>3</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vt:i4>
      </vt:variant>
    </vt:vector>
  </HeadingPairs>
  <TitlesOfParts>
    <vt:vector size="13" baseType="lpstr">
      <vt:lpstr>Arial</vt:lpstr>
      <vt:lpstr>宋体</vt:lpstr>
      <vt:lpstr>Wingdings</vt:lpstr>
      <vt:lpstr>Wingdings</vt:lpstr>
      <vt:lpstr>Times New Roman</vt:lpstr>
      <vt:lpstr>黑体</vt:lpstr>
      <vt:lpstr>微软雅黑</vt:lpstr>
      <vt:lpstr>Arial Unicode MS</vt:lpstr>
      <vt:lpstr>Calibri</vt:lpstr>
      <vt:lpstr>WPS</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TW</dc:creator>
  <cp:lastModifiedBy>WPS_1700618520</cp:lastModifiedBy>
  <cp:revision>181</cp:revision>
  <dcterms:created xsi:type="dcterms:W3CDTF">2019-06-19T02:08:00Z</dcterms:created>
  <dcterms:modified xsi:type="dcterms:W3CDTF">2024-09-02T03:21:05Z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ICV">
    <vt:lpwstr>B920364ADEC448FEBD197C9825F2A973_13</vt:lpwstr>
  </property>
</Properties>
</file>