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2"/>
    <p:sldId id="272" r:id="rId3"/>
    <p:sldId id="273" r:id="rId4"/>
    <p:sldId id="275" r:id="rId5"/>
    <p:sldId id="27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60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image" Target="../media/image7.tiff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4_00"/>
          <p:cNvPicPr>
            <a:picLocks noChangeAspect="1"/>
          </p:cNvPicPr>
          <p:nvPr/>
        </p:nvPicPr>
        <p:blipFill>
          <a:blip r:embed="rId2"/>
          <a:srcRect l="2293" r="3703"/>
          <a:stretch>
            <a:fillRect/>
          </a:stretch>
        </p:blipFill>
        <p:spPr>
          <a:xfrm>
            <a:off x="1431925" y="755650"/>
            <a:ext cx="9959975" cy="5618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8190" y="3429000"/>
            <a:ext cx="1019175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世纪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28635" y="3429000"/>
            <a:ext cx="956945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技术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91450" y="3943350"/>
            <a:ext cx="894080" cy="4489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联系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18380" y="4492625"/>
            <a:ext cx="894080" cy="4559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程度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44470" y="4948555"/>
            <a:ext cx="894080" cy="5245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改善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29705" y="4948555"/>
            <a:ext cx="931545" cy="5245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物质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54775" y="5473700"/>
            <a:ext cx="894080" cy="5499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质量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4_01"/>
          <p:cNvPicPr>
            <a:picLocks noChangeAspect="1"/>
          </p:cNvPicPr>
          <p:nvPr/>
        </p:nvPicPr>
        <p:blipFill>
          <a:blip r:embed="rId2"/>
          <a:srcRect l="2293" r="4900"/>
          <a:stretch>
            <a:fillRect/>
          </a:stretch>
        </p:blipFill>
        <p:spPr>
          <a:xfrm>
            <a:off x="1798320" y="776605"/>
            <a:ext cx="9130665" cy="5864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90610" y="1240155"/>
            <a:ext cx="481965" cy="4857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77120" y="2712720"/>
            <a:ext cx="531495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21295" y="4149090"/>
            <a:ext cx="419735" cy="4991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4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1451737"/>
            <a:ext cx="11430635" cy="4033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43655" y="3161792"/>
            <a:ext cx="70739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设问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27895" y="3161792"/>
            <a:ext cx="89408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82240" y="3723132"/>
            <a:ext cx="2043430" cy="3994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现代科学技术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2710" y="4909947"/>
            <a:ext cx="9358630" cy="3492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是谁唤醒了万物呢?当然是春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天。靠什么来唤醒呢?靠的是温暖的阳光和绵绵细雨。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855" y="857885"/>
            <a:ext cx="9740900" cy="57505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85230" y="5074285"/>
            <a:ext cx="56769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06520" y="5525262"/>
            <a:ext cx="894080" cy="4362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排比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00070" y="6010275"/>
            <a:ext cx="375285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物质生活条件的落后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4-1_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9490" y="757555"/>
            <a:ext cx="8088630" cy="592518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976370" y="3312795"/>
            <a:ext cx="53086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78800" y="3312795"/>
            <a:ext cx="81915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③④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506595" y="3736975"/>
            <a:ext cx="50673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②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490970" y="4960620"/>
            <a:ext cx="795020" cy="3746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忽如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882900" y="5810885"/>
            <a:ext cx="7289165" cy="3867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这句诗常被用来形容蓬勃向上的形势。用在此处，突出现代科学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407285" y="6197600"/>
            <a:ext cx="6478905" cy="4102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技术的变化之快、进步之大，让人始料不及，给人惊喜。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7.15,&quot;left&quot;:242.7,&quot;top&quot;:260.85,&quot;width&quot;:331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7.15,&quot;left&quot;:242.7,&quot;top&quot;:260.85,&quot;width&quot;:331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7.15,&quot;left&quot;:242.7,&quot;top&quot;:260.85,&quot;width&quot;:331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7.15,&quot;left&quot;:242.7,&quot;top&quot;:260.85,&quot;width&quot;:331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7.15,&quot;left&quot;:242.7,&quot;top&quot;:260.85,&quot;width&quot;:33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</Words>
  <Application>Microsoft Office PowerPoint</Application>
  <PresentationFormat>宽屏</PresentationFormat>
  <Paragraphs>24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95D3AEA1CCB8408FA418EF8BAEA4E54E_13</vt:lpwstr>
  </property>
</Properties>
</file>