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A013B1-178D-19DB-D94B-E784EF9200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DA7BFEA-E670-2AE6-227D-BCC5844B0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2761BC-9874-68F2-FF6F-65A8A3E80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D679A6-0C9F-8084-F8A4-797E20F41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249448-C7F8-E297-9209-C80FAD77A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778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A2123D-8378-0222-3FB2-92A15237D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54554C3-450C-433D-062F-F1FCB2DED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47CF5D-C553-2F31-1441-9C65CC5EC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AF7BF6-1046-0CCE-7D74-DB5658D5A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546467-3D86-3E5D-3268-130323140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73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731667A-C10A-A7EF-C0C7-34AAF8AA22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2E6DBE-6C42-FFC5-4C32-F3C645C34C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4461C2-DC8B-2377-F2EF-935B9261B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EE13C7-F431-AD2D-7553-06C0B193D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E072A4-E4DA-1DE7-34C4-B52603FB8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10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7313AA-9801-B9F6-0995-A7B867178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46B9E0-E1FD-8360-06C7-EB19CA2F8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7C9CD3-E841-04C9-A33C-E6C4AA029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87C87-9A5F-D70A-5AE8-39E7480FF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09B87E-3F05-5D68-E383-331273945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6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1B9F4-0A95-93A8-1E67-97D42946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666A7A-8DAA-388D-7353-16C3DF2F4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9FBFA1-3A8D-129A-B3F1-C9EFC27CA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509B1-DE61-8706-417E-535A3E828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40E0EF-FC8C-D1EE-95AC-6479EEBD4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505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7D155-BAAD-1083-9F55-58E2D11AC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A4FDFC-4C65-32F6-468E-CB19C9335F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681C807-6BEA-CD49-8BB1-9B5A48FE70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124EE9-4979-9CBF-6336-6F602CB77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BA9BCD-22B7-0B8C-A6B7-B36C6285D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87F085-CA1C-2BEB-594E-3B3DD3B0D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50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5B3D20-9F24-B746-D1DA-2566BAE97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A4A77A-E68A-2E4B-270D-15F79B7B97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9E6A75-5271-4FB5-6E06-EABDCE801A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CAD0376-030C-02D9-AF0A-36B72C6C04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168F34C-0D5F-2376-093D-9346D6D37F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16B99B-1CD1-9524-F96C-DF985102B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2FEF021-A4DD-8810-3BF2-D9AAD2E7B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9D2E7A1-2C1A-8ADE-D6E5-7C0F1C4C6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6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3AD444-D928-4ADD-111F-61CA7214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14B8ED6-FF0B-DBB7-27D9-44081F6F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E61D14D-5DD8-6A09-CAB5-AAE8AD591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3CE3AF-902D-2282-2D67-11433D4E7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18567E-D6A1-8DA0-667E-9B59AEF82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ABFCA2-FEFA-762C-D265-0E5CBAD15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B0A8C5-72C1-7BFB-68AD-68CEA873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07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BD93E5-D311-32B0-B2B9-9471B25CF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FF5524-7A81-CA48-07A7-6A48DA5FE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04AB0B4-2D12-63E6-38FC-597743020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FD459BF-6067-7E9C-9424-7ED96C28E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60483C-FA9B-58F1-E45D-E8FB8B68E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A20C4A-2824-CF04-5ACC-B6442637B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25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7F4BA4-8BAE-3EE7-2A29-0078709E6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F755358-9DF9-8EAB-D96E-3824BC164C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7F2029-99A5-9F00-A381-BAEEA1EE8E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8F723F-3C53-1838-A41F-0CE6478B5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3334A0-BDC4-F8F0-27B1-D13F23602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F5314E-6BE9-7F32-C668-365D7DB79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60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6EE56F-D9AC-E117-69A0-9A24AE171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8A2A3E-5E0E-2633-8597-E22CE5358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00A176-6A8B-949E-BAFA-F7F9B5DFFC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C48A1-043D-4D79-A2F2-9F8BBBABEE3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D905D52-C1ED-2D87-4F32-F95C393083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BEF32E-2BCA-F410-4528-5F2783D338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DA09C-AFA6-418B-A085-782E1E57FC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4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562231-0C5B-46BB-3135-92E5F723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A1623FC-CF63-8FC2-AF2A-6FC80CC70B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937" y="984790"/>
            <a:ext cx="9691979" cy="373961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A991506-880A-58EF-5661-AEBFAC38BD04}"/>
              </a:ext>
            </a:extLst>
          </p:cNvPr>
          <p:cNvSpPr txBox="1"/>
          <p:nvPr/>
        </p:nvSpPr>
        <p:spPr>
          <a:xfrm>
            <a:off x="1950031" y="4943955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图略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754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9269D5-D3F4-57F8-2333-59062E7A70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10783EF-5361-B8CD-B5F9-807B7B577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6A8DEC9-5DED-320B-0C45-23A38717A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588" y="978598"/>
            <a:ext cx="9564662" cy="410775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A59EFBF-32A0-FB03-2A31-7138F6800F72}"/>
              </a:ext>
            </a:extLst>
          </p:cNvPr>
          <p:cNvSpPr txBox="1"/>
          <p:nvPr/>
        </p:nvSpPr>
        <p:spPr>
          <a:xfrm>
            <a:off x="2762250" y="4029809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D245D1-58FC-66B8-8B3C-40999583BD3D}"/>
              </a:ext>
            </a:extLst>
          </p:cNvPr>
          <p:cNvSpPr txBox="1"/>
          <p:nvPr/>
        </p:nvSpPr>
        <p:spPr>
          <a:xfrm>
            <a:off x="5359675" y="4038442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6749C3-9F8C-B8CC-F822-7A2A41FF4C02}"/>
              </a:ext>
            </a:extLst>
          </p:cNvPr>
          <p:cNvSpPr txBox="1"/>
          <p:nvPr/>
        </p:nvSpPr>
        <p:spPr>
          <a:xfrm>
            <a:off x="8175763" y="4020571"/>
            <a:ext cx="5375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A2D5875-9218-D1BA-687A-963306D457F5}"/>
              </a:ext>
            </a:extLst>
          </p:cNvPr>
          <p:cNvSpPr txBox="1"/>
          <p:nvPr/>
        </p:nvSpPr>
        <p:spPr>
          <a:xfrm>
            <a:off x="2708414" y="456716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③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108269-C7F9-7A06-2253-76ACF8E721B0}"/>
              </a:ext>
            </a:extLst>
          </p:cNvPr>
          <p:cNvSpPr txBox="1"/>
          <p:nvPr/>
        </p:nvSpPr>
        <p:spPr>
          <a:xfrm>
            <a:off x="5522754" y="459440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30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1EF44-7565-6F54-5888-015C35C2B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CA6F0C0-D42E-BBB1-D8D8-886BE04D17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588" y="1335818"/>
            <a:ext cx="9540910" cy="242338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BA0133C-7859-8AE3-8A8D-189B34DBCC01}"/>
              </a:ext>
            </a:extLst>
          </p:cNvPr>
          <p:cNvSpPr txBox="1"/>
          <p:nvPr/>
        </p:nvSpPr>
        <p:spPr>
          <a:xfrm>
            <a:off x="9163879" y="180229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面积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DDE331-1C81-B47A-8A24-565073B49040}"/>
              </a:ext>
            </a:extLst>
          </p:cNvPr>
          <p:cNvSpPr txBox="1"/>
          <p:nvPr/>
        </p:nvSpPr>
        <p:spPr>
          <a:xfrm>
            <a:off x="4989445" y="229440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7BE9106-8CDE-A898-73E1-A00B6DCD50D2}"/>
              </a:ext>
            </a:extLst>
          </p:cNvPr>
          <p:cNvSpPr txBox="1"/>
          <p:nvPr/>
        </p:nvSpPr>
        <p:spPr>
          <a:xfrm>
            <a:off x="2597428" y="277810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44104D-3175-BF86-63AB-00643B694A3C}"/>
              </a:ext>
            </a:extLst>
          </p:cNvPr>
          <p:cNvSpPr txBox="1"/>
          <p:nvPr/>
        </p:nvSpPr>
        <p:spPr>
          <a:xfrm>
            <a:off x="8995904" y="278242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</a:p>
        </p:txBody>
      </p:sp>
    </p:spTree>
    <p:extLst>
      <p:ext uri="{BB962C8B-B14F-4D97-AF65-F5344CB8AC3E}">
        <p14:creationId xmlns:p14="http://schemas.microsoft.com/office/powerpoint/2010/main" val="158396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82D151-5778-9C1B-1FEF-B42ABFE90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944CAF0-CAD8-33BE-9654-07FA608717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188" y="855504"/>
            <a:ext cx="9571223" cy="352599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591434A-D17B-8345-19C4-0E186BD43DBA}"/>
              </a:ext>
            </a:extLst>
          </p:cNvPr>
          <p:cNvSpPr txBox="1"/>
          <p:nvPr/>
        </p:nvSpPr>
        <p:spPr>
          <a:xfrm>
            <a:off x="1781865" y="4381500"/>
            <a:ext cx="783264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图形</a:t>
            </a:r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中间空白部分的面积大。</a:t>
            </a:r>
            <a:endParaRPr lang="en-US" altLang="zh-CN" sz="2000" spc="-1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解析：图形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中间空白部分的面积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相当于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个小三角形的面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积。图形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②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中间空白部分的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面积相当于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个小三角形的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DF2188A-D3DE-2572-A578-1960E60CC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5277" y="2808934"/>
            <a:ext cx="1530122" cy="270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8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53</Words>
  <Application>Microsoft Office PowerPoint</Application>
  <PresentationFormat>宽屏</PresentationFormat>
  <Paragraphs>13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2</cp:revision>
  <dcterms:created xsi:type="dcterms:W3CDTF">2025-02-03T03:45:20Z</dcterms:created>
  <dcterms:modified xsi:type="dcterms:W3CDTF">2025-02-03T03:58:24Z</dcterms:modified>
</cp:coreProperties>
</file>