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7" r:id="rId4"/>
    <p:sldId id="286" r:id="rId5"/>
    <p:sldId id="285" r:id="rId6"/>
    <p:sldId id="284" r:id="rId7"/>
    <p:sldId id="292" r:id="rId8"/>
    <p:sldId id="293" r:id="rId9"/>
    <p:sldId id="294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9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1005185" cy="31584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06800" y="3735070"/>
            <a:ext cx="643255" cy="5594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8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8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21725" y="3735070"/>
            <a:ext cx="671195" cy="49720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8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8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44570" y="4232275"/>
            <a:ext cx="643255" cy="5594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8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8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49665" y="4145915"/>
            <a:ext cx="643255" cy="5594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8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8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1"/>
          <p:cNvPicPr>
            <a:picLocks noChangeAspect="1"/>
          </p:cNvPicPr>
          <p:nvPr/>
        </p:nvPicPr>
        <p:blipFill>
          <a:blip r:embed="rId1"/>
          <a:srcRect r="9538"/>
          <a:stretch>
            <a:fillRect/>
          </a:stretch>
        </p:blipFill>
        <p:spPr>
          <a:xfrm>
            <a:off x="607695" y="1938020"/>
            <a:ext cx="10969625" cy="21075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375265" y="3288030"/>
            <a:ext cx="520065" cy="34036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莺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6210" y="3288030"/>
            <a:ext cx="681990" cy="424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应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2480" y="3288665"/>
            <a:ext cx="567055" cy="4241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67380" y="3288030"/>
            <a:ext cx="661035" cy="4248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40340" y="2455545"/>
            <a:ext cx="6807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29855" y="2455545"/>
            <a:ext cx="13404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72480" y="2455545"/>
            <a:ext cx="118999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崖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44583" y="245554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0" grpId="0"/>
      <p:bldP spid="9" grpId="0"/>
      <p:bldP spid="8" grpId="0"/>
      <p:bldP spid="7" grpId="0"/>
      <p:bldP spid="6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490345"/>
            <a:ext cx="10968990" cy="1442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600565" y="1490345"/>
            <a:ext cx="563880" cy="3625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68990" cy="3746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598785" y="3133725"/>
            <a:ext cx="10814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王安石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67365" y="2614295"/>
            <a:ext cx="4432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宋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40420" y="3051810"/>
            <a:ext cx="101409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湖阴先生家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23125" y="3133725"/>
            <a:ext cx="74739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杜牧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23125" y="2614295"/>
            <a:ext cx="496570" cy="4375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唐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36820" y="3133725"/>
            <a:ext cx="8083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江南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08263" y="4207510"/>
            <a:ext cx="126555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黄河奔腾而来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21083" y="42481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江南春景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9" grpId="0"/>
      <p:bldP spid="8" grpId="0"/>
      <p:bldP spid="12" grpId="0"/>
      <p:bldP spid="7" grpId="0"/>
      <p:bldP spid="6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215" y="700405"/>
            <a:ext cx="9177020" cy="4843780"/>
          </a:xfrm>
          <a:prstGeom prst="rect">
            <a:avLst/>
          </a:prstGeom>
        </p:spPr>
      </p:pic>
      <p:pic>
        <p:nvPicPr>
          <p:cNvPr id="5" name="图片 4" descr="6-1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230" y="5453380"/>
            <a:ext cx="9241790" cy="8623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22500" y="5850890"/>
            <a:ext cx="198755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阵阵婉转的莺啼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1110" y="1429385"/>
            <a:ext cx="557530" cy="459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67320" y="3058160"/>
            <a:ext cx="444500" cy="444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A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35120" y="3058160"/>
            <a:ext cx="557530" cy="4445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B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37275" y="5452745"/>
            <a:ext cx="4066540" cy="38798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广阔的江南地区，绿树掩映着红花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80473" y="50609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晴天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74360" y="4662170"/>
            <a:ext cx="503618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酒招子，酒馆外悬挂的旗子之类的标识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69248" y="466217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山城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55155" y="2260600"/>
            <a:ext cx="23514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弯弯曲曲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032000" y="2659380"/>
            <a:ext cx="29038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裹挟黄沙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奔腾而来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38578" y="50609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明朗绚丽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96535" y="5843270"/>
            <a:ext cx="3040380" cy="40640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淡淡的花香，美酒的醇香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9" grpId="0"/>
      <p:bldP spid="8" grpId="0"/>
      <p:bldP spid="13" grpId="0"/>
      <p:bldP spid="12" grpId="0"/>
      <p:bldP spid="11" grpId="0"/>
      <p:bldP spid="16" grpId="0"/>
      <p:bldP spid="10" grpId="0"/>
      <p:bldP spid="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1405" y="799465"/>
            <a:ext cx="10029190" cy="54508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306753" y="535813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将绿绕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71335" y="5358130"/>
            <a:ext cx="89662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排闼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92725" y="5358130"/>
            <a:ext cx="849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护田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17620" y="5358130"/>
            <a:ext cx="74612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两山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62405" y="4926330"/>
            <a:ext cx="4958715" cy="3708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茅檐长扫净无苔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花木成畦手自栽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75635" y="3528060"/>
            <a:ext cx="5670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C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0" grpId="0"/>
      <p:bldP spid="9" grpId="0"/>
      <p:bldP spid="8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839470"/>
            <a:ext cx="10971530" cy="39147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306560" y="3709035"/>
            <a:ext cx="2177415" cy="4597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黄鸟数声残午梦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5215" y="4169410"/>
            <a:ext cx="2766695" cy="48323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尚疑身属半山园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23213" y="27501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墙壁上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69598" y="27501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湖阴先生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73998" y="2750185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王安石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12075" y="3229610"/>
            <a:ext cx="279590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朴实勤劳、情趣高雅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7" grpId="0"/>
      <p:bldP spid="10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0" y="799465"/>
            <a:ext cx="10531475" cy="5393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67145" y="5185410"/>
            <a:ext cx="237363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二月春风似剪刀</a:t>
            </a: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9380" y="5185410"/>
            <a:ext cx="160083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当春乃发生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73185" y="3933190"/>
            <a:ext cx="2271395" cy="706755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第五个字是“春”字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10980" y="5185410"/>
            <a:ext cx="199644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忽如一夜春风来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04660" y="3849370"/>
            <a:ext cx="1173480" cy="35814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三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5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ab6d2bbd-e5bd-47f9-9fe0-db965d8b767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WPS 演示</Application>
  <PresentationFormat>宽屏</PresentationFormat>
  <Paragraphs>101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2024-09-04T06:45:04Z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