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7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_00"/>
          <p:cNvPicPr>
            <a:picLocks noChangeAspect="1"/>
          </p:cNvPicPr>
          <p:nvPr/>
        </p:nvPicPr>
        <p:blipFill>
          <a:blip r:embed="rId1"/>
          <a:srcRect l="9886" r="9412"/>
          <a:stretch>
            <a:fillRect/>
          </a:stretch>
        </p:blipFill>
        <p:spPr>
          <a:xfrm>
            <a:off x="608330" y="1099185"/>
            <a:ext cx="10968355" cy="3422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09210" y="3531870"/>
            <a:ext cx="129413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可能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37270" y="3531870"/>
            <a:ext cx="129413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不可能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78875" y="3968750"/>
            <a:ext cx="129413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可能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91965" y="3968750"/>
            <a:ext cx="129413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一定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_01"/>
          <p:cNvPicPr>
            <a:picLocks noChangeAspect="1"/>
          </p:cNvPicPr>
          <p:nvPr/>
        </p:nvPicPr>
        <p:blipFill>
          <a:blip r:embed="rId1"/>
          <a:srcRect l="10858" r="9902" b="4186"/>
          <a:stretch>
            <a:fillRect/>
          </a:stretch>
        </p:blipFill>
        <p:spPr>
          <a:xfrm>
            <a:off x="608330" y="1313815"/>
            <a:ext cx="10968990" cy="3340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88175" y="1935480"/>
            <a:ext cx="12566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Calibri" panose="020F0502020204030204" charset="0"/>
                <a:ea typeface="微软雅黑" panose="020B0503020204020204" charset="-122"/>
                <a:cs typeface="Times New Roman" panose="02020603050405020304" charset="0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Calibri" panose="020F05020202040302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18935" y="3867150"/>
            <a:ext cx="1256665" cy="3702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Calibri" panose="020F0502020204030204" charset="0"/>
                <a:ea typeface="微软雅黑" panose="020B0503020204020204" charset="-122"/>
                <a:cs typeface="Times New Roman" panose="02020603050405020304" charset="0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Calibri" panose="020F05020202040302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88810" y="2924175"/>
            <a:ext cx="1256030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Calibri" panose="020F0502020204030204" charset="0"/>
                <a:ea typeface="微软雅黑" panose="020B0503020204020204" charset="-122"/>
                <a:cs typeface="Times New Roman" panose="02020603050405020304" charset="0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Calibri" panose="020F05020202040302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_02"/>
          <p:cNvPicPr>
            <a:picLocks noChangeAspect="1"/>
          </p:cNvPicPr>
          <p:nvPr/>
        </p:nvPicPr>
        <p:blipFill>
          <a:blip r:embed="rId1"/>
          <a:srcRect l="10735" r="10997"/>
          <a:stretch>
            <a:fillRect/>
          </a:stretch>
        </p:blipFill>
        <p:spPr>
          <a:xfrm>
            <a:off x="608330" y="1490345"/>
            <a:ext cx="10969625" cy="306768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172335" y="3102610"/>
            <a:ext cx="7875270" cy="6629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199005" y="3097530"/>
            <a:ext cx="3915410" cy="6832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888865" y="3100070"/>
            <a:ext cx="5171440" cy="6731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398385" y="3100070"/>
            <a:ext cx="2682240" cy="6807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_03"/>
          <p:cNvPicPr>
            <a:picLocks noChangeAspect="1"/>
          </p:cNvPicPr>
          <p:nvPr/>
        </p:nvPicPr>
        <p:blipFill>
          <a:blip r:embed="rId1"/>
          <a:srcRect l="10498" r="9534"/>
          <a:stretch>
            <a:fillRect/>
          </a:stretch>
        </p:blipFill>
        <p:spPr>
          <a:xfrm>
            <a:off x="608330" y="1490345"/>
            <a:ext cx="11047730" cy="215392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860550" y="3021965"/>
            <a:ext cx="252730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197100" y="3021965"/>
            <a:ext cx="252095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533015" y="3021965"/>
            <a:ext cx="252730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868930" y="3021965"/>
            <a:ext cx="247015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99130" y="3021965"/>
            <a:ext cx="252730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35045" y="3021965"/>
            <a:ext cx="252730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91150" y="3021965"/>
            <a:ext cx="252730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26430" y="3021965"/>
            <a:ext cx="252730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061710" y="3021965"/>
            <a:ext cx="252730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396990" y="3021965"/>
            <a:ext cx="252730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717030" y="3021965"/>
            <a:ext cx="252730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052310" y="3021965"/>
            <a:ext cx="252730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936355" y="3021965"/>
            <a:ext cx="252095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260205" y="3021965"/>
            <a:ext cx="252095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594850" y="3021965"/>
            <a:ext cx="252095" cy="2571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931400" y="3021965"/>
            <a:ext cx="266700" cy="2571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266680" y="3021965"/>
            <a:ext cx="264795" cy="2571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602595" y="3021965"/>
            <a:ext cx="252095" cy="2571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1" grpId="0" bldLvl="0" animBg="1"/>
      <p:bldP spid="21" grpId="1" animBg="1"/>
      <p:bldP spid="22" grpId="0" animBg="1"/>
      <p:bldP spid="22" grpId="1" animBg="1"/>
      <p:bldP spid="16" grpId="0" animBg="1"/>
      <p:bldP spid="16" grpId="1" animBg="1"/>
      <p:bldP spid="20" grpId="0" bldLvl="0" animBg="1"/>
      <p:bldP spid="20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1课时_04"/>
          <p:cNvPicPr>
            <a:picLocks noChangeAspect="1"/>
          </p:cNvPicPr>
          <p:nvPr/>
        </p:nvPicPr>
        <p:blipFill>
          <a:blip r:embed="rId1"/>
          <a:srcRect l="10008" r="9412"/>
          <a:stretch>
            <a:fillRect/>
          </a:stretch>
        </p:blipFill>
        <p:spPr>
          <a:xfrm>
            <a:off x="608330" y="1121410"/>
            <a:ext cx="10989310" cy="38588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56810" y="3531870"/>
            <a:ext cx="129413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可能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22490" y="3531870"/>
            <a:ext cx="129413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不可能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54210" y="3531870"/>
            <a:ext cx="129413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不可能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WPS 演示</Application>
  <PresentationFormat>宽屏</PresentationFormat>
  <Paragraphs>20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2024-08-14T03:35:23Z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