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  <p:sldId id="279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第9课时_00"/>
          <p:cNvPicPr>
            <a:picLocks noChangeAspect="1"/>
          </p:cNvPicPr>
          <p:nvPr/>
        </p:nvPicPr>
        <p:blipFill>
          <a:blip r:embed="rId1"/>
          <a:srcRect l="11275" r="11944" b="37162"/>
          <a:stretch>
            <a:fillRect/>
          </a:stretch>
        </p:blipFill>
        <p:spPr>
          <a:xfrm>
            <a:off x="257810" y="782955"/>
            <a:ext cx="11748770" cy="33655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4148455"/>
            <a:ext cx="4175760" cy="193865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+4.2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=21.6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7.2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=21.6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7.2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÷7.2=21.6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÷7.2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6165" y="4217670"/>
            <a:ext cx="4730750" cy="226758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0.13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=17.4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0.87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=17.4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0.87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÷0.87=17.4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÷0.87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3290" y="4148455"/>
            <a:ext cx="4175760" cy="193865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10.4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）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=5.7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11.4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=5.7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11.4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÷11.4=5.7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÷11.4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=0.5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第9课时_01"/>
          <p:cNvPicPr>
            <a:picLocks noChangeAspect="1"/>
          </p:cNvPicPr>
          <p:nvPr/>
        </p:nvPicPr>
        <p:blipFill>
          <a:blip r:embed="rId1"/>
          <a:srcRect l="11405" t="17645" r="10359"/>
          <a:stretch>
            <a:fillRect/>
          </a:stretch>
        </p:blipFill>
        <p:spPr>
          <a:xfrm>
            <a:off x="120650" y="1618615"/>
            <a:ext cx="11950700" cy="26269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65250" y="2696210"/>
            <a:ext cx="861695" cy="511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1.5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57115" y="2696210"/>
            <a:ext cx="861695" cy="511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2.5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77425" y="2675890"/>
            <a:ext cx="861695" cy="511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0.5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4625" y="3692525"/>
            <a:ext cx="1036320" cy="48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柳树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03870" y="3692525"/>
            <a:ext cx="1036320" cy="481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杨树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9课时_02"/>
          <p:cNvPicPr>
            <a:picLocks noChangeAspect="1"/>
          </p:cNvPicPr>
          <p:nvPr/>
        </p:nvPicPr>
        <p:blipFill>
          <a:blip r:embed="rId1"/>
          <a:srcRect l="11936" r="58807"/>
          <a:stretch>
            <a:fillRect/>
          </a:stretch>
        </p:blipFill>
        <p:spPr>
          <a:xfrm>
            <a:off x="0" y="1203960"/>
            <a:ext cx="7990205" cy="44494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471535" y="2534920"/>
            <a:ext cx="2682875" cy="17868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=20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=10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第9课时_03"/>
          <p:cNvPicPr>
            <a:picLocks noChangeAspect="1"/>
          </p:cNvPicPr>
          <p:nvPr/>
        </p:nvPicPr>
        <p:blipFill>
          <a:blip r:embed="rId1"/>
          <a:srcRect l="11806" t="2456" r="10891"/>
          <a:stretch>
            <a:fillRect/>
          </a:stretch>
        </p:blipFill>
        <p:spPr>
          <a:xfrm>
            <a:off x="1193165" y="854075"/>
            <a:ext cx="9999345" cy="58324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33515" y="2711450"/>
            <a:ext cx="450405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妈妈今年的年龄</a:t>
            </a:r>
            <a:r>
              <a:rPr lang="en-US" altLang="zh-CN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-</a:t>
            </a:r>
            <a:r>
              <a:rPr lang="zh-CN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欢欢今年的年龄=</a:t>
            </a:r>
            <a:r>
              <a:rPr lang="zh-CN" sz="20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r>
              <a:rPr lang="zh-CN" sz="20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</a:t>
            </a:r>
            <a:endParaRPr lang="zh-CN" altLang="en-US" sz="20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81370" y="4531995"/>
            <a:ext cx="3340735" cy="16421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解：设欢欢今年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岁。</a:t>
            </a:r>
            <a:endParaRPr 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3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=28               </a:t>
            </a:r>
            <a:endParaRPr lang="en-US" sz="24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=14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075" y="2832100"/>
            <a:ext cx="2415540" cy="98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9课时2_00"/>
          <p:cNvPicPr>
            <a:picLocks noChangeAspect="1"/>
          </p:cNvPicPr>
          <p:nvPr/>
        </p:nvPicPr>
        <p:blipFill>
          <a:blip r:embed="rId1"/>
          <a:srcRect l="10221" r="23333" b="70071"/>
          <a:stretch>
            <a:fillRect/>
          </a:stretch>
        </p:blipFill>
        <p:spPr>
          <a:xfrm>
            <a:off x="179705" y="1172210"/>
            <a:ext cx="11833225" cy="12325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524885" y="2749868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解：设龟和鹤各有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4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+2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=90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=15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第9课时2_01"/>
          <p:cNvPicPr>
            <a:picLocks noChangeAspect="1"/>
          </p:cNvPicPr>
          <p:nvPr/>
        </p:nvPicPr>
        <p:blipFill>
          <a:blip r:embed="rId1"/>
          <a:srcRect l="12729" r="11944" b="68639"/>
          <a:stretch>
            <a:fillRect/>
          </a:stretch>
        </p:blipFill>
        <p:spPr>
          <a:xfrm>
            <a:off x="166370" y="1199515"/>
            <a:ext cx="11858625" cy="11588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44270" y="2482850"/>
            <a:ext cx="9153525" cy="21964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解：设四年级有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人获奖，则五年级有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1.5</a:t>
            </a:r>
            <a:r>
              <a:rPr lang="zh-CN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人获奖。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+1.5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=100                  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=40             1.5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=1.5×40=60</a:t>
            </a:r>
            <a:endParaRPr lang="en-US" alt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9课时2_02"/>
          <p:cNvPicPr>
            <a:picLocks noChangeAspect="1"/>
          </p:cNvPicPr>
          <p:nvPr/>
        </p:nvPicPr>
        <p:blipFill>
          <a:blip r:embed="rId1"/>
          <a:srcRect l="12206" r="11283" b="50000"/>
          <a:stretch>
            <a:fillRect/>
          </a:stretch>
        </p:blipFill>
        <p:spPr>
          <a:xfrm>
            <a:off x="132080" y="906145"/>
            <a:ext cx="11927205" cy="26047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5640" y="3914775"/>
            <a:ext cx="11158855" cy="22275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解：设美国龙飞船的载货量是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吨，则我国天舟七号的载货量是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1.85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吨。</a:t>
            </a:r>
            <a:endParaRPr lang="zh-CN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1.85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=3.4        </a:t>
            </a:r>
            <a:endParaRPr lang="en-US" sz="28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   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 </a:t>
            </a:r>
            <a:endParaRPr lang="en-US" sz="28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1.85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=1.85×4=7.4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第9课时2_03"/>
          <p:cNvPicPr>
            <a:picLocks noChangeAspect="1"/>
          </p:cNvPicPr>
          <p:nvPr/>
        </p:nvPicPr>
        <p:blipFill>
          <a:blip r:embed="rId1"/>
          <a:srcRect l="10482" t="3980" r="11763" b="19044"/>
          <a:stretch>
            <a:fillRect/>
          </a:stretch>
        </p:blipFill>
        <p:spPr>
          <a:xfrm>
            <a:off x="311785" y="804545"/>
            <a:ext cx="11518265" cy="40792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89915" y="2974340"/>
            <a:ext cx="6391275" cy="25984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解：设第</a:t>
            </a:r>
            <a:r>
              <a:rPr lang="zh-CN" sz="28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个数是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28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sz="28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+1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+8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+9</a:t>
            </a:r>
            <a:r>
              <a:rPr lang="zh-CN" alt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=326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</a:rPr>
              <a:t>                                                    x=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</a:rPr>
              <a:t>77</a:t>
            </a:r>
            <a:endParaRPr lang="en-US" sz="28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</a:rPr>
              <a:t>        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</a:rPr>
              <a:t>+1=77+1=78              </a:t>
            </a:r>
            <a:endParaRPr lang="en-US" sz="28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</a:rPr>
              <a:t>        </a:t>
            </a:r>
            <a:r>
              <a:rPr lang="en-US" sz="28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</a:rPr>
              <a:t>+8=77+8=85</a:t>
            </a:r>
            <a:endParaRPr lang="en-US" sz="28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altLang="en-US" sz="2800" b="0" i="1">
                <a:solidFill>
                  <a:srgbClr val="FF0000"/>
                </a:solidFill>
                <a:latin typeface="Times New Roman" panose="02020603050405020304" charset="0"/>
              </a:rPr>
              <a:t>        x</a:t>
            </a:r>
            <a:r>
              <a:rPr lang="en-US" altLang="en-US" sz="2800" b="0">
                <a:solidFill>
                  <a:srgbClr val="FF0000"/>
                </a:solidFill>
                <a:latin typeface="Times New Roman" panose="02020603050405020304" charset="0"/>
              </a:rPr>
              <a:t>+9=77+9=86</a:t>
            </a:r>
            <a:endParaRPr lang="en-US" altLang="en-US" sz="28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WPS 演示</Application>
  <PresentationFormat>宽屏</PresentationFormat>
  <Paragraphs>57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178</cp:revision>
  <dcterms:created xsi:type="dcterms:W3CDTF">2019-06-19T02:08:00Z</dcterms:created>
  <dcterms:modified xsi:type="dcterms:W3CDTF">2024-08-29T05:38:26Z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E17DEAAF856340C686104F04526B8F62_13</vt:lpwstr>
  </property>
</Properties>
</file>