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7" r:id="rId3"/>
    <p:sldId id="289" r:id="rId4"/>
    <p:sldId id="290" r:id="rId5"/>
    <p:sldId id="288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4750" y="773430"/>
            <a:ext cx="9832340" cy="5476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257790" y="518128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05630" y="380269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42640" y="444023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73645" y="2954020"/>
            <a:ext cx="1308100" cy="4025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7" grpId="0"/>
      <p:bldP spid="7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1205" y="1490345"/>
            <a:ext cx="10638790" cy="17462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55725" y="2282825"/>
            <a:ext cx="9159240" cy="753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5=3(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… … 1(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    3+1=4(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假设每束扎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个气球，剩下的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个气球无论怎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么扎，总有一束至少有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个气球。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975" y="1490345"/>
            <a:ext cx="10659745" cy="21964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81785" y="2642235"/>
            <a:ext cx="560832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33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8=4(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… … 1(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   4+1=5(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370" y="1490345"/>
            <a:ext cx="10898505" cy="23501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08100" y="2679700"/>
            <a:ext cx="505079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(5-1)=32(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枝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   32+1=33(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枝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4550" y="904875"/>
            <a:ext cx="10415905" cy="35331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46200" y="2896870"/>
            <a:ext cx="592836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(5-1)=6(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… … 1(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   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最多应放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6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个盘子。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</Words>
  <Application>WPS 演示</Application>
  <PresentationFormat>宽屏</PresentationFormat>
  <Paragraphs>17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2025-02-10T10:18:51Z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