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91" r:id="rId2"/>
    <p:sldId id="411" r:id="rId3"/>
    <p:sldId id="713" r:id="rId4"/>
    <p:sldId id="762" r:id="rId5"/>
    <p:sldId id="764" r:id="rId6"/>
    <p:sldId id="771" r:id="rId7"/>
    <p:sldId id="772" r:id="rId8"/>
    <p:sldId id="761" r:id="rId9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2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07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D9F"/>
    <a:srgbClr val="D6854B"/>
    <a:srgbClr val="FF974D"/>
    <a:srgbClr val="E56C19"/>
    <a:srgbClr val="BDD6EE"/>
    <a:srgbClr val="EAF0FA"/>
    <a:srgbClr val="E4EBB3"/>
    <a:srgbClr val="CFDEF3"/>
    <a:srgbClr val="D9D9D9"/>
    <a:srgbClr val="ABC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2" autoAdjust="0"/>
    <p:restoredTop sz="86449" autoAdjust="0"/>
  </p:normalViewPr>
  <p:slideViewPr>
    <p:cSldViewPr showGuides="1">
      <p:cViewPr varScale="1">
        <p:scale>
          <a:sx n="97" d="100"/>
          <a:sy n="97" d="100"/>
        </p:scale>
        <p:origin x="78" y="606"/>
      </p:cViewPr>
      <p:guideLst>
        <p:guide orient="horz" pos="1692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07"/>
        <p:guide pos="2144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4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2023/7/27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1293567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75648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9275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665" y="2067263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任务三 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传感器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选型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22930" y="1347470"/>
            <a:ext cx="289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 认识传感器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9531" y="2571637"/>
              <a:ext cx="1836190" cy="1015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 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描述</a:t>
            </a:r>
          </a:p>
        </p:txBody>
      </p:sp>
      <p:sp>
        <p:nvSpPr>
          <p:cNvPr id="2" name="矩形 1"/>
          <p:cNvSpPr/>
          <p:nvPr/>
        </p:nvSpPr>
        <p:spPr>
          <a:xfrm>
            <a:off x="1337310" y="1635760"/>
            <a:ext cx="6470015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latinLnBrk="0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根据相关场景,通过查阅资料,找出适合信息中心机房、智慧农业、冷链物流使用的温湿度传感器的品牌、价格、温度精度、温度量程、湿度精度、湿度量程。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505" y="1173480"/>
            <a:ext cx="7491730" cy="314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/>
              <a:t>选择一个适合相关场景使用的传感器应该遵循以下原则:</a:t>
            </a:r>
          </a:p>
          <a:p>
            <a:pPr marL="285750" indent="284480" algn="l" latinLnBrk="0">
              <a:lnSpc>
                <a:spcPct val="200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/>
              <a:t>类型的选择</a:t>
            </a:r>
          </a:p>
          <a:p>
            <a:pPr marL="285750" indent="284480" algn="l" latinLnBrk="0">
              <a:lnSpc>
                <a:spcPct val="200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/>
              <a:t>灵敏度的选择</a:t>
            </a:r>
          </a:p>
          <a:p>
            <a:pPr marL="285750" indent="284480" algn="l" latinLnBrk="0">
              <a:lnSpc>
                <a:spcPct val="200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/>
              <a:t>稳定性的选择</a:t>
            </a:r>
          </a:p>
          <a:p>
            <a:pPr marL="285750" indent="284480" algn="l" latinLnBrk="0">
              <a:lnSpc>
                <a:spcPct val="200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/>
              <a:t>精度的选择</a:t>
            </a:r>
          </a:p>
          <a:p>
            <a:pPr marL="285750" indent="284480" algn="l" latinLnBrk="0">
              <a:lnSpc>
                <a:spcPct val="200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/>
              <a:t>线性范围的选择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（一）普通传感器的选择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7450" y="1419860"/>
            <a:ext cx="7019290" cy="1409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/>
              <a:t>工业传感器的选用是非常重要的。 如果选用不当,对测量结果的影响很大。 我们除了遵循普通传感器的选型原则,还要考虑以下原则: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1.测量范围的选择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/>
              <a:t>选择测量范围时要考虑被测量的大小和变化范围,要选用范围大一些的产品,以免测得的数据出现“爆表”现象。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2.精度等级的选择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/>
              <a:t>在仪表刻度标尺或铭牌上均标有精度等级,实际上精度等级也称为准确度等级。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（二）工业传感器的选择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任务实施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59840" y="1275715"/>
            <a:ext cx="7016750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1:上网查找适合信息中心机房、智慧农业、冷链物流使用的温湿度传感器。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2:记录适合信息中心机房、智慧农业、冷链物流使用的温湿度传感器的品牌、价格、温度精度、温度量程、湿度精度、湿度量程。</a:t>
            </a:r>
          </a:p>
          <a:p>
            <a:pPr marL="0" indent="457200" latinLnBrk="0">
              <a:lnSpc>
                <a:spcPct val="150000"/>
              </a:lnSpc>
              <a:buNone/>
            </a:pPr>
            <a:r>
              <a:rPr lang="zh-CN" altLang="en-US" sz="1600" b="1"/>
              <a:t>步骤 3:举出实例说明为什么要选择这种温湿度传感器。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任务总结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9885" y="1716405"/>
            <a:ext cx="6346825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/>
              <a:t>普通传感器的选择</a:t>
            </a:r>
            <a:r>
              <a:rPr lang="zh-CN" sz="2000" b="1"/>
              <a:t>原则</a:t>
            </a:r>
            <a:endParaRPr sz="2000" b="1"/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>
                <a:sym typeface="+mn-ea"/>
              </a:rPr>
              <a:t>工业传感器的选择</a:t>
            </a:r>
            <a:r>
              <a:rPr lang="zh-CN" sz="2000" b="1">
                <a:sym typeface="+mn-ea"/>
              </a:rPr>
              <a:t>原则</a:t>
            </a:r>
            <a:endParaRPr sz="2000" b="1">
              <a:sym typeface="+mn-ea"/>
            </a:endParaRPr>
          </a:p>
          <a:p>
            <a:pPr marL="0" indent="0" latinLnBrk="0">
              <a:lnSpc>
                <a:spcPct val="150000"/>
              </a:lnSpc>
              <a:buFont typeface="Wingdings" panose="05000000000000000000" charset="0"/>
              <a:buNone/>
            </a:pPr>
            <a:endParaRPr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YzdmZTdjMjBhYmJkZjFjOWI3MmE2ZDExZjJhNTMxM2YifQ==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Microsoft Office PowerPoint</Application>
  <PresentationFormat>全屏显示(16:9)</PresentationFormat>
  <Paragraphs>40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Aharoni</vt:lpstr>
      <vt:lpstr>宋体</vt:lpstr>
      <vt:lpstr>微软雅黑</vt:lpstr>
      <vt:lpstr>Arial</vt:lpstr>
      <vt:lpstr>Times New Roman</vt:lpstr>
      <vt:lpstr>Wingdings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gfdy-</cp:lastModifiedBy>
  <cp:revision>1564</cp:revision>
  <dcterms:created xsi:type="dcterms:W3CDTF">2013-04-24T01:35:00Z</dcterms:created>
  <dcterms:modified xsi:type="dcterms:W3CDTF">2023-07-27T08:09:40Z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KSORubyTemplateID">
    <vt:lpwstr>13</vt:lpwstr>
  </property>
  <property fmtid="{D5CDD505-2E9C-101B-9397-08002B2CF9AE}" pid="4" name="ICV">
    <vt:lpwstr>B96D5621462642DEAAF558EE5DEC6A58_13</vt:lpwstr>
  </property>
</Properties>
</file>