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_00"/>
          <p:cNvPicPr>
            <a:picLocks noChangeAspect="1"/>
          </p:cNvPicPr>
          <p:nvPr/>
        </p:nvPicPr>
        <p:blipFill>
          <a:blip r:embed="rId1"/>
          <a:srcRect l="9886" r="8807"/>
          <a:stretch>
            <a:fillRect/>
          </a:stretch>
        </p:blipFill>
        <p:spPr>
          <a:xfrm>
            <a:off x="608330" y="1007110"/>
            <a:ext cx="10968355" cy="3880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70835" y="3956685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黄</a:t>
            </a:r>
            <a:endParaRPr lang="zh-CN" altLang="en-US" sz="2000" kern="120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9255" y="4414520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黄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02350" y="3956685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_01"/>
          <p:cNvPicPr>
            <a:picLocks noChangeAspect="1"/>
          </p:cNvPicPr>
          <p:nvPr/>
        </p:nvPicPr>
        <p:blipFill>
          <a:blip r:embed="rId1"/>
          <a:srcRect l="10172" r="18243" b="29287"/>
          <a:stretch>
            <a:fillRect/>
          </a:stretch>
        </p:blipFill>
        <p:spPr>
          <a:xfrm>
            <a:off x="608330" y="1313815"/>
            <a:ext cx="10952480" cy="3162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04540" y="4476750"/>
            <a:ext cx="42500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红球可能有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个，绿球可能有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个。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_02"/>
          <p:cNvPicPr>
            <a:picLocks noChangeAspect="1"/>
          </p:cNvPicPr>
          <p:nvPr/>
        </p:nvPicPr>
        <p:blipFill>
          <a:blip r:embed="rId1"/>
          <a:srcRect l="10498" r="7958" b="12274"/>
          <a:stretch>
            <a:fillRect/>
          </a:stretch>
        </p:blipFill>
        <p:spPr>
          <a:xfrm>
            <a:off x="608330" y="1004570"/>
            <a:ext cx="10969625" cy="4436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60525" y="3888740"/>
            <a:ext cx="78003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他们最有可能从④号箱子里摸球，不可能从②号箱子里摸球。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0525" y="5168900"/>
            <a:ext cx="38354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可以从①号箱子里摸球。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_03"/>
          <p:cNvPicPr>
            <a:picLocks noChangeAspect="1"/>
          </p:cNvPicPr>
          <p:nvPr/>
        </p:nvPicPr>
        <p:blipFill>
          <a:blip r:embed="rId1"/>
          <a:srcRect l="10613" r="9534" b="12087"/>
          <a:stretch>
            <a:fillRect/>
          </a:stretch>
        </p:blipFill>
        <p:spPr>
          <a:xfrm>
            <a:off x="608965" y="1313815"/>
            <a:ext cx="10968355" cy="2628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26335" y="3543300"/>
            <a:ext cx="4184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可能是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,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,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,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,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。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WPS 演示</Application>
  <PresentationFormat>宽屏</PresentationFormat>
  <Paragraphs>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楷体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2024-08-14T03:47:33Z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