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_00"/>
          <p:cNvPicPr>
            <a:picLocks noChangeAspect="1"/>
          </p:cNvPicPr>
          <p:nvPr/>
        </p:nvPicPr>
        <p:blipFill>
          <a:blip r:embed="rId1"/>
          <a:srcRect l="9763" r="10629" b="1560"/>
          <a:stretch>
            <a:fillRect/>
          </a:stretch>
        </p:blipFill>
        <p:spPr>
          <a:xfrm>
            <a:off x="1457960" y="875030"/>
            <a:ext cx="9122410" cy="53752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916680" y="3296920"/>
            <a:ext cx="1264285" cy="12255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916045" y="3308350"/>
            <a:ext cx="1275080" cy="12090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31920" y="5720080"/>
            <a:ext cx="1259840" cy="203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85025" y="4499610"/>
            <a:ext cx="1211580" cy="12649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200265" y="3303270"/>
            <a:ext cx="1165860" cy="7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185025" y="4507230"/>
            <a:ext cx="1196340" cy="38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_01"/>
          <p:cNvPicPr>
            <a:picLocks noChangeAspect="1"/>
          </p:cNvPicPr>
          <p:nvPr/>
        </p:nvPicPr>
        <p:blipFill>
          <a:blip r:embed="rId1"/>
          <a:srcRect l="8913" r="17190"/>
          <a:stretch>
            <a:fillRect/>
          </a:stretch>
        </p:blipFill>
        <p:spPr>
          <a:xfrm>
            <a:off x="608330" y="1490345"/>
            <a:ext cx="10966450" cy="3465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22315" y="2985135"/>
            <a:ext cx="54737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3275" y="3980815"/>
            <a:ext cx="54737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23635" y="2002155"/>
            <a:ext cx="47117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_02"/>
          <p:cNvPicPr>
            <a:picLocks noChangeAspect="1"/>
          </p:cNvPicPr>
          <p:nvPr/>
        </p:nvPicPr>
        <p:blipFill>
          <a:blip r:embed="rId1"/>
          <a:srcRect l="9281" r="16830" b="22662"/>
          <a:stretch>
            <a:fillRect/>
          </a:stretch>
        </p:blipFill>
        <p:spPr>
          <a:xfrm>
            <a:off x="608330" y="878840"/>
            <a:ext cx="8952230" cy="43713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86965" y="1268095"/>
            <a:ext cx="129413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390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80355" y="126809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73745" y="126809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180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6965" y="411543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180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80355" y="411543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190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73745" y="411543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60" y="1667510"/>
            <a:ext cx="1770380" cy="1788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460" y="1666875"/>
            <a:ext cx="1765935" cy="1228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2470" y="1666875"/>
            <a:ext cx="1745615" cy="17887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9830" y="4586605"/>
            <a:ext cx="1647825" cy="17049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5430" y="4514215"/>
            <a:ext cx="1624965" cy="16656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1055" y="4514215"/>
            <a:ext cx="1537970" cy="166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2_00"/>
          <p:cNvPicPr>
            <a:picLocks noChangeAspect="1"/>
          </p:cNvPicPr>
          <p:nvPr/>
        </p:nvPicPr>
        <p:blipFill>
          <a:blip r:embed="rId1"/>
          <a:srcRect l="9886" r="7958" b="50000"/>
          <a:stretch>
            <a:fillRect/>
          </a:stretch>
        </p:blipFill>
        <p:spPr>
          <a:xfrm>
            <a:off x="608330" y="1388110"/>
            <a:ext cx="10968990" cy="1558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57675" y="2719070"/>
            <a:ext cx="26727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15.4÷0.14=110(t)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2_01"/>
          <p:cNvPicPr>
            <a:picLocks noChangeAspect="1"/>
          </p:cNvPicPr>
          <p:nvPr/>
        </p:nvPicPr>
        <p:blipFill>
          <a:blip r:embed="rId1"/>
          <a:srcRect l="10735" r="8562" b="46350"/>
          <a:stretch>
            <a:fillRect/>
          </a:stretch>
        </p:blipFill>
        <p:spPr>
          <a:xfrm>
            <a:off x="532130" y="1246505"/>
            <a:ext cx="10969625" cy="1681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34155" y="2764155"/>
            <a:ext cx="35039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64.5÷3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198÷12=5(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2_02"/>
          <p:cNvPicPr>
            <a:picLocks noChangeAspect="1"/>
          </p:cNvPicPr>
          <p:nvPr/>
        </p:nvPicPr>
        <p:blipFill>
          <a:blip r:embed="rId1"/>
          <a:srcRect l="10613" r="10629" b="31339"/>
          <a:stretch>
            <a:fillRect/>
          </a:stretch>
        </p:blipFill>
        <p:spPr>
          <a:xfrm>
            <a:off x="630555" y="1029970"/>
            <a:ext cx="10946765" cy="3413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05860" y="3938270"/>
            <a:ext cx="249110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67.5÷4.5=15(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202.5÷15=13.5(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4课时2_03"/>
          <p:cNvPicPr>
            <a:picLocks noChangeAspect="1"/>
          </p:cNvPicPr>
          <p:nvPr/>
        </p:nvPicPr>
        <p:blipFill>
          <a:blip r:embed="rId1"/>
          <a:srcRect l="10376" r="7590" b="36112"/>
          <a:stretch>
            <a:fillRect/>
          </a:stretch>
        </p:blipFill>
        <p:spPr>
          <a:xfrm>
            <a:off x="600075" y="1068705"/>
            <a:ext cx="10977245" cy="3058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4275" y="34290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不对。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99995" y="3827780"/>
            <a:ext cx="4692015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···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0144÷0.00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···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08=144÷80=1.8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12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</a:t>
            </a:r>
            <a:endParaRPr lang="en-US" altLang="zh-CN" sz="12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左大括号 8"/>
          <p:cNvSpPr/>
          <p:nvPr/>
        </p:nvSpPr>
        <p:spPr>
          <a:xfrm rot="5400000" flipH="1">
            <a:off x="3011170" y="4017645"/>
            <a:ext cx="180340" cy="598170"/>
          </a:xfrm>
          <a:prstGeom prst="leftBrace">
            <a:avLst>
              <a:gd name="adj1" fmla="val 8333"/>
              <a:gd name="adj2" fmla="val 511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 rot="5400000" flipH="1">
            <a:off x="4396740" y="3964305"/>
            <a:ext cx="180340" cy="598170"/>
          </a:xfrm>
          <a:prstGeom prst="leftBrace">
            <a:avLst>
              <a:gd name="adj1" fmla="val 8333"/>
              <a:gd name="adj2" fmla="val 4734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02255" y="4415155"/>
            <a:ext cx="3001010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2024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个</a:t>
            </a:r>
            <a:r>
              <a:rPr lang="en-US" altLang="zh-CN" sz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0                     2025</a:t>
            </a:r>
            <a:r>
              <a:rPr lang="en-US" altLang="zh-CN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个</a:t>
            </a:r>
            <a:r>
              <a:rPr lang="en-US" altLang="zh-CN" sz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0</a:t>
            </a:r>
            <a:endParaRPr lang="en-US" altLang="zh-CN" sz="12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12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  <p:bldP spid="7" grpId="0" animBg="1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WPS 演示</Application>
  <PresentationFormat>宽屏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177</cp:revision>
  <dcterms:created xsi:type="dcterms:W3CDTF">2019-06-19T02:08:00Z</dcterms:created>
  <dcterms:modified xsi:type="dcterms:W3CDTF">2024-08-29T01:28:57Z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