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95" r:id="rId3"/>
    <p:sldId id="296" r:id="rId4"/>
    <p:sldId id="297" r:id="rId5"/>
    <p:sldId id="298" r:id="rId6"/>
    <p:sldId id="299" r:id="rId7"/>
    <p:sldId id="300" r:id="rId8"/>
    <p:sldId id="301" r:id="rId9"/>
    <p:sldId id="302" r:id="rId10"/>
    <p:sldId id="303" r:id="rId11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9" userDrawn="1">
          <p15:clr>
            <a:srgbClr val="A4A3A4"/>
          </p15:clr>
        </p15:guide>
        <p15:guide id="2" pos="39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79"/>
        <p:guide pos="390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6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60_00"/>
          <p:cNvPicPr>
            <a:picLocks noChangeAspect="1"/>
          </p:cNvPicPr>
          <p:nvPr/>
        </p:nvPicPr>
        <p:blipFill>
          <a:blip r:embed="rId1"/>
          <a:srcRect t="12352" b="16302"/>
          <a:stretch>
            <a:fillRect/>
          </a:stretch>
        </p:blipFill>
        <p:spPr>
          <a:xfrm>
            <a:off x="2014220" y="717550"/>
            <a:ext cx="8164195" cy="495236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809365" y="2874010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88 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27980" y="2874010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04380" y="2874010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29040" y="2874010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94430" y="4875530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95290" y="4875530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200265" y="4875530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886825" y="4875530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3" grpId="0"/>
      <p:bldP spid="3" grpId="1"/>
      <p:bldP spid="4" grpId="0"/>
      <p:bldP spid="4" grpId="1"/>
      <p:bldP spid="5" grpId="0"/>
      <p:bldP spid="5" grpId="1"/>
      <p:bldP spid="10" grpId="0"/>
      <p:bldP spid="10" grpId="1"/>
      <p:bldP spid="11" grpId="0"/>
      <p:bldP spid="11" grpId="1"/>
      <p:bldP spid="12" grpId="0"/>
      <p:bldP spid="12" grpId="1"/>
      <p:bldP spid="16" grpId="0"/>
      <p:bldP spid="1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60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0715" y="1000125"/>
            <a:ext cx="8692515" cy="172593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3867785" y="1590040"/>
            <a:ext cx="4089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71260" y="1590040"/>
            <a:ext cx="4089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674735" y="1590040"/>
            <a:ext cx="4089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29050" y="2193290"/>
            <a:ext cx="4089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71260" y="2193290"/>
            <a:ext cx="4089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49640" y="2199005"/>
            <a:ext cx="4089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6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60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3915" y="987425"/>
            <a:ext cx="8201025" cy="35045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99865" y="2538095"/>
            <a:ext cx="4089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37305" y="3027045"/>
            <a:ext cx="571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94450" y="2538095"/>
            <a:ext cx="4089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03970" y="2538095"/>
            <a:ext cx="4089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89040" y="3027045"/>
            <a:ext cx="5670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6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5455" y="675005"/>
            <a:ext cx="9232265" cy="266446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533775" y="2202815"/>
            <a:ext cx="4089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＞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64275" y="2202815"/>
            <a:ext cx="4089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＜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30945" y="2183765"/>
            <a:ext cx="4089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05200" y="2796540"/>
            <a:ext cx="4089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＜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88735" y="2776855"/>
            <a:ext cx="4089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＜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40470" y="2787015"/>
            <a:ext cx="4089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6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1560" y="863600"/>
            <a:ext cx="8703945" cy="3081655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844290" y="2432050"/>
            <a:ext cx="3390265" cy="103441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3834765" y="2394585"/>
            <a:ext cx="1934845" cy="966470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637145" y="2393315"/>
            <a:ext cx="1906270" cy="101536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5760085" y="2403475"/>
            <a:ext cx="3716020" cy="976630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6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3070" y="1243965"/>
            <a:ext cx="8948420" cy="304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872230" y="2653665"/>
            <a:ext cx="22237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15+17=32(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根）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、课堂小作业数学一年级下册R(主书)(已转曲)_6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9010" y="1052195"/>
            <a:ext cx="8387080" cy="41306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856865" y="2653665"/>
            <a:ext cx="22237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26+26=52(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朵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、课堂小作业数学一年级下册R(主书)(已转曲)_6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4450" y="702945"/>
            <a:ext cx="7240270" cy="59772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585210" y="4445000"/>
            <a:ext cx="22237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33+13=46(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件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56635" y="5785485"/>
            <a:ext cx="2586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19+33+13=65(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件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、课堂小作业数学一年级下册R(主书)(已转曲)_6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5400" y="934085"/>
            <a:ext cx="7061835" cy="45974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103370" y="4636135"/>
            <a:ext cx="2586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18+24+2= 44 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人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</Words>
  <Application>WPS 演示</Application>
  <PresentationFormat>宽屏</PresentationFormat>
  <Paragraphs>60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Arial</vt:lpstr>
      <vt:lpstr>等线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175</cp:revision>
  <dcterms:created xsi:type="dcterms:W3CDTF">2019-06-19T02:08:00Z</dcterms:created>
  <dcterms:modified xsi:type="dcterms:W3CDTF">2025-02-17T15:34:25Z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