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0"/>
          <p:cNvPicPr>
            <a:picLocks noChangeAspect="1"/>
          </p:cNvPicPr>
          <p:nvPr/>
        </p:nvPicPr>
        <p:blipFill>
          <a:blip r:embed="rId1"/>
          <a:srcRect l="8186" r="10384" b="-1767"/>
          <a:stretch>
            <a:fillRect/>
          </a:stretch>
        </p:blipFill>
        <p:spPr>
          <a:xfrm>
            <a:off x="1543050" y="717550"/>
            <a:ext cx="9380855" cy="5531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69635" y="2888615"/>
            <a:ext cx="1321435" cy="3429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95105" y="35604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14460" y="3902710"/>
            <a:ext cx="1294130" cy="3422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4930" y="49911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54.9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0330" y="49911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4930" y="53898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9060" y="53898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70825" y="538988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3960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40520" y="5389245"/>
            <a:ext cx="1294130" cy="333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98570" y="5788660"/>
            <a:ext cx="586105" cy="431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31940" y="5788660"/>
            <a:ext cx="1187450" cy="314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1"/>
          <p:cNvPicPr>
            <a:picLocks noChangeAspect="1"/>
          </p:cNvPicPr>
          <p:nvPr/>
        </p:nvPicPr>
        <p:blipFill>
          <a:blip r:embed="rId1"/>
          <a:srcRect l="10376" r="13178" b="-2680"/>
          <a:stretch>
            <a:fillRect/>
          </a:stretch>
        </p:blipFill>
        <p:spPr>
          <a:xfrm>
            <a:off x="1826260" y="1026795"/>
            <a:ext cx="8710295" cy="5100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83045" y="974725"/>
            <a:ext cx="1274445" cy="4584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①②④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_02"/>
          <p:cNvPicPr>
            <a:picLocks noChangeAspect="1"/>
          </p:cNvPicPr>
          <p:nvPr/>
        </p:nvPicPr>
        <p:blipFill>
          <a:blip r:embed="rId1"/>
          <a:srcRect l="10597" r="25263" b="45612"/>
          <a:stretch>
            <a:fillRect/>
          </a:stretch>
        </p:blipFill>
        <p:spPr>
          <a:xfrm>
            <a:off x="608330" y="1490345"/>
            <a:ext cx="10874375" cy="246316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858135" y="215836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27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6919595" y="215836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0569575" y="2158365"/>
            <a:ext cx="7766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560" y="2588895"/>
            <a:ext cx="1522730" cy="20808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7285" y="2583180"/>
            <a:ext cx="2213610" cy="2254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8905" y="2588895"/>
            <a:ext cx="1688465" cy="2028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2_00"/>
          <p:cNvPicPr>
            <a:picLocks noChangeAspect="1"/>
          </p:cNvPicPr>
          <p:nvPr/>
        </p:nvPicPr>
        <p:blipFill>
          <a:blip r:embed="rId1"/>
          <a:srcRect l="10735" r="8930" b="43009"/>
          <a:stretch>
            <a:fillRect/>
          </a:stretch>
        </p:blipFill>
        <p:spPr>
          <a:xfrm>
            <a:off x="608330" y="1490345"/>
            <a:ext cx="10968990" cy="2696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26715" y="3030220"/>
            <a:ext cx="26727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38.5÷1.4=27.5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2_01"/>
          <p:cNvPicPr>
            <a:picLocks noChangeAspect="1"/>
          </p:cNvPicPr>
          <p:nvPr/>
        </p:nvPicPr>
        <p:blipFill>
          <a:blip r:embed="rId1"/>
          <a:srcRect l="11585" r="9412" b="56298"/>
          <a:stretch>
            <a:fillRect/>
          </a:stretch>
        </p:blipFill>
        <p:spPr>
          <a:xfrm>
            <a:off x="608330" y="1490345"/>
            <a:ext cx="10958830" cy="1415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42260" y="3053080"/>
            <a:ext cx="24174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87.5÷3.5=25(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份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2_02"/>
          <p:cNvPicPr>
            <a:picLocks noChangeAspect="1"/>
          </p:cNvPicPr>
          <p:nvPr/>
        </p:nvPicPr>
        <p:blipFill>
          <a:blip r:embed="rId1"/>
          <a:srcRect l="10613" r="9643" b="58887"/>
          <a:stretch>
            <a:fillRect/>
          </a:stretch>
        </p:blipFill>
        <p:spPr>
          <a:xfrm>
            <a:off x="608330" y="1490345"/>
            <a:ext cx="11038840" cy="1329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12670" y="2879090"/>
            <a:ext cx="3051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8.64÷(0.6×0.6)=24(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3课时2_03"/>
          <p:cNvPicPr>
            <a:picLocks noChangeAspect="1"/>
          </p:cNvPicPr>
          <p:nvPr/>
        </p:nvPicPr>
        <p:blipFill>
          <a:blip r:embed="rId1"/>
          <a:srcRect l="10613" r="9289" b="53109"/>
          <a:stretch>
            <a:fillRect/>
          </a:stretch>
        </p:blipFill>
        <p:spPr>
          <a:xfrm>
            <a:off x="608330" y="829310"/>
            <a:ext cx="10968990" cy="2277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44520" y="3107055"/>
            <a:ext cx="222885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20.16÷0.36=56    20.16÷0.56=36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正确的商是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36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18.8,&quot;left&quot;:102.5,&quot;top&quot;:169.95,&quot;width&quot;:790.9}"/>
</p:tagLst>
</file>

<file path=ppt/tags/tag64.xml><?xml version="1.0" encoding="utf-8"?>
<p:tagLst xmlns:p="http://schemas.openxmlformats.org/presentationml/2006/main">
  <p:tag name="KSO_WM_DIAGRAM_VIRTUALLY_FRAME" val="{&quot;height&quot;:218.8,&quot;left&quot;:102.5,&quot;top&quot;:169.95,&quot;width&quot;:790.9}"/>
</p:tagLst>
</file>

<file path=ppt/tags/tag65.xml><?xml version="1.0" encoding="utf-8"?>
<p:tagLst xmlns:p="http://schemas.openxmlformats.org/presentationml/2006/main">
  <p:tag name="KSO_WM_DIAGRAM_VIRTUALLY_FRAME" val="{&quot;height&quot;:218.8,&quot;left&quot;:102.5,&quot;top&quot;:169.95,&quot;width&quot;:790.9}"/>
</p:tagLst>
</file>

<file path=ppt/tags/tag6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WPS 演示</Application>
  <PresentationFormat>宽屏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179</cp:revision>
  <dcterms:created xsi:type="dcterms:W3CDTF">2019-06-19T02:08:00Z</dcterms:created>
  <dcterms:modified xsi:type="dcterms:W3CDTF">2024-08-29T01:22:20Z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