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7" r:id="rId4"/>
    <p:sldId id="286" r:id="rId5"/>
    <p:sldId id="285" r:id="rId6"/>
    <p:sldId id="284" r:id="rId7"/>
    <p:sldId id="29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4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355" cy="3675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597660"/>
            <a:ext cx="10968990" cy="3675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930255" y="2906395"/>
            <a:ext cx="647065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30255" y="4270375"/>
            <a:ext cx="647065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30255" y="4747260"/>
            <a:ext cx="647065" cy="3797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6590" y="723900"/>
            <a:ext cx="8140700" cy="576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1870" y="962025"/>
            <a:ext cx="10607040" cy="505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205" y="1313815"/>
            <a:ext cx="10952480" cy="413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3360" y="775970"/>
            <a:ext cx="9677400" cy="5563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72bef682-69b4-4e65-8ddb-055ca341a14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WPS 演示</Application>
  <PresentationFormat>宽屏</PresentationFormat>
  <Paragraphs>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172</cp:revision>
  <dcterms:created xsi:type="dcterms:W3CDTF">2019-06-19T02:08:00Z</dcterms:created>
  <dcterms:modified xsi:type="dcterms:W3CDTF">2024-09-04T06:51:06Z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