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8"/>
  </p:notesMasterIdLst>
  <p:sldIdLst>
    <p:sldId id="256" r:id="rId2"/>
    <p:sldId id="257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299" r:id="rId41"/>
    <p:sldId id="300" r:id="rId42"/>
    <p:sldId id="301" r:id="rId43"/>
    <p:sldId id="303" r:id="rId44"/>
    <p:sldId id="304" r:id="rId45"/>
    <p:sldId id="305" r:id="rId46"/>
    <p:sldId id="306" r:id="rId47"/>
    <p:sldId id="307" r:id="rId48"/>
    <p:sldId id="308" r:id="rId49"/>
    <p:sldId id="309" r:id="rId50"/>
    <p:sldId id="310" r:id="rId51"/>
    <p:sldId id="311" r:id="rId52"/>
    <p:sldId id="312" r:id="rId53"/>
    <p:sldId id="314" r:id="rId54"/>
    <p:sldId id="315" r:id="rId55"/>
    <p:sldId id="316" r:id="rId56"/>
    <p:sldId id="317" r:id="rId57"/>
    <p:sldId id="318" r:id="rId58"/>
    <p:sldId id="336" r:id="rId59"/>
    <p:sldId id="320" r:id="rId60"/>
    <p:sldId id="326" r:id="rId61"/>
    <p:sldId id="327" r:id="rId62"/>
    <p:sldId id="328" r:id="rId63"/>
    <p:sldId id="329" r:id="rId64"/>
    <p:sldId id="331" r:id="rId65"/>
    <p:sldId id="332" r:id="rId66"/>
    <p:sldId id="333" r:id="rId6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0CB42-27F8-543E-BE1F-B5305FCB16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B4750E-7316-975B-AAE1-DE83ECFE41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A0658FB-5ABC-791C-DDA1-2DB730805A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6091C6-0F68-D4FA-80CE-2D56AE3CABA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394998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9.xml"/><Relationship Id="rId3" Type="http://schemas.openxmlformats.org/officeDocument/2006/relationships/slide" Target="../slides/slide3.xml"/><Relationship Id="rId7" Type="http://schemas.openxmlformats.org/officeDocument/2006/relationships/slide" Target="../slides/slide48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9.xml"/><Relationship Id="rId3" Type="http://schemas.openxmlformats.org/officeDocument/2006/relationships/slide" Target="../slides/slide3.xml"/><Relationship Id="rId7" Type="http://schemas.openxmlformats.org/officeDocument/2006/relationships/slide" Target="../slides/slide48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9.xml"/><Relationship Id="rId3" Type="http://schemas.openxmlformats.org/officeDocument/2006/relationships/slide" Target="../slides/slide3.xml"/><Relationship Id="rId7" Type="http://schemas.openxmlformats.org/officeDocument/2006/relationships/slide" Target="../slides/slide48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9.xml"/><Relationship Id="rId3" Type="http://schemas.openxmlformats.org/officeDocument/2006/relationships/slide" Target="../slides/slide3.xml"/><Relationship Id="rId7" Type="http://schemas.openxmlformats.org/officeDocument/2006/relationships/slide" Target="../slides/slide48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fb63a75f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27E789D-BDBF-4F0D-B185-D65E530DC18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第8讲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1~2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fb63a75f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B54ECE1-32E8-4E08-B4F6-EF130D902AC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2cae30c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f833aed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8f0c126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3063521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97390d031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42cae30ca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4f833aedf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f8f0c1265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b30635211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97390d031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第8讲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1~2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fb63a75f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F2608EF-68D3-457B-A4DF-2C72F4514C4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2cae30c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f833aed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8f0c126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3063521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97390d031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42cae30ca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4f833aedf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f8f0c1265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b30635211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97390d031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第8讲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1~2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562550100098fdc74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159ECF6-B8D2-8E4B-73D9-7575CBD29688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14BD988-5F8B-4A96-BB85-03F7F65C398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ADDE5B9-C0C3-463C-BB99-D91B5F73B69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2cae30c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f833aed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8f0c126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3063521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97390d031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42cae30ca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4f833aedf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f8f0c1265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b30635211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97390d031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77DD00A-3AB9-49D9-97DC-6AE5233A1B9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2cae30c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f833aed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8f0c126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3063521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97390d031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42cae30ca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4f833aedf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f8f0c1265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b30635211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97390d031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01a7de9d?vcp=1&amp;pid=cc488ed1d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形容词</a:t>
            </a:r>
            <a:endParaRPr lang="en-US" altLang="zh-CN" sz="3200" dirty="0"/>
          </a:p>
        </p:txBody>
      </p:sp>
      <p:sp>
        <p:nvSpPr>
          <p:cNvPr id="3" name="QB_7_BD.40_1#c415b20aa?vaa=1&amp;vcp=1&amp;pid=c01a7de9d&amp;color=0,0,0&amp;vtp=1&amp;vaab=1&amp;bbb=1&amp;h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complete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彻底的，完全的；（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.）彻底地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，完全地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possible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.）可能的→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.）不可能的（反义词）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.）可能，可能性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loud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.）响亮的，大声的；（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.）喧闹地，大声地，响亮地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.）大声地→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.）响亮地，大声地</a:t>
            </a:r>
            <a:endParaRPr lang="en-US" altLang="zh-CN" sz="2800" dirty="0"/>
          </a:p>
        </p:txBody>
      </p:sp>
      <p:sp>
        <p:nvSpPr>
          <p:cNvPr id="4" name="QB_7_AN.1_1#c415b20aa.blank?vaa=1&amp;vcp=1&amp;pid=c01a7de9d&amp;color=0,0,0&amp;vpa=25&amp;vtp=1&amp;vaab=1&amp;bbb=1"/>
          <p:cNvSpPr/>
          <p:nvPr/>
        </p:nvSpPr>
        <p:spPr>
          <a:xfrm>
            <a:off x="8607964" y="1220315"/>
            <a:ext cx="1835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completely</a:t>
            </a:r>
            <a:endParaRPr lang="en-US" altLang="zh-CN" sz="2800" dirty="0"/>
          </a:p>
        </p:txBody>
      </p:sp>
      <p:sp>
        <p:nvSpPr>
          <p:cNvPr id="6" name="QB_7_AN.2_1#c415b20aa.blank?vaa=1&amp;vcp=1&amp;pid=c01a7de9d&amp;color=0,0,0&amp;vpa=26&amp;vtp=1&amp;vaab=1&amp;bbb=1"/>
          <p:cNvSpPr/>
          <p:nvPr/>
        </p:nvSpPr>
        <p:spPr>
          <a:xfrm>
            <a:off x="4783677" y="2515715"/>
            <a:ext cx="17970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impossible</a:t>
            </a:r>
            <a:endParaRPr lang="en-US" altLang="zh-CN" sz="2800" dirty="0"/>
          </a:p>
        </p:txBody>
      </p:sp>
      <p:sp>
        <p:nvSpPr>
          <p:cNvPr id="7" name="QB_7_AN.3_1#c415b20aa.blank?vaa=1&amp;vcp=1&amp;pid=c01a7de9d&amp;color=0,0,0&amp;vpa=27&amp;vtp=1&amp;vaab=1&amp;bbb=1"/>
          <p:cNvSpPr/>
          <p:nvPr/>
        </p:nvSpPr>
        <p:spPr>
          <a:xfrm>
            <a:off x="880015" y="3163415"/>
            <a:ext cx="17383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possibility</a:t>
            </a:r>
            <a:endParaRPr lang="en-US" altLang="zh-CN" sz="2800" dirty="0"/>
          </a:p>
        </p:txBody>
      </p:sp>
      <p:sp>
        <p:nvSpPr>
          <p:cNvPr id="9" name="QB_7_AN.46_1#c415b20aa.blank?vaa=1&amp;vcp=1&amp;pid=c01a7de9d&amp;color=0,0,0&amp;vpa=28&amp;vtp=1&amp;vaab=1&amp;bbb=1"/>
          <p:cNvSpPr/>
          <p:nvPr/>
        </p:nvSpPr>
        <p:spPr>
          <a:xfrm>
            <a:off x="867315" y="4450560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aloud</a:t>
            </a:r>
            <a:endParaRPr lang="en-US" altLang="zh-CN" sz="2800" dirty="0"/>
          </a:p>
        </p:txBody>
      </p:sp>
      <p:sp>
        <p:nvSpPr>
          <p:cNvPr id="10" name="QB_7_AN.47_1#c415b20aa.blank?vaa=1&amp;vcp=1&amp;pid=c01a7de9d&amp;color=0,0,0&amp;vpa=29&amp;vtp=1&amp;vaab=1&amp;bbb=1"/>
          <p:cNvSpPr/>
          <p:nvPr/>
        </p:nvSpPr>
        <p:spPr>
          <a:xfrm>
            <a:off x="4707477" y="4437860"/>
            <a:ext cx="11668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loudly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  <p:bldP spid="9" grpId="0" build="p" animBg="1"/>
      <p:bldP spid="10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8_1#2df7200ea?vaa=1&amp;vcp=1&amp;pid=c01a7de9d&amp;color=0,0,0&amp;vtp=1&amp;vaab=1&amp;bt=1&amp;bbb=1"/>
          <p:cNvSpPr/>
          <p:nvPr/>
        </p:nvSpPr>
        <p:spPr>
          <a:xfrm>
            <a:off x="539496" y="22107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.）主要的，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最大的→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.）大部分地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，主要地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natural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自然的→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.）自然界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wide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.）宽的，宽阔的→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.）广泛地，普遍地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.）宽度，广度</a:t>
            </a:r>
            <a:endParaRPr lang="en-US" altLang="zh-CN" sz="2800" dirty="0"/>
          </a:p>
        </p:txBody>
      </p:sp>
      <p:sp>
        <p:nvSpPr>
          <p:cNvPr id="3" name="QB_7_AN.1_1#2df7200ea.blank?vaa=1&amp;vcp=1&amp;pid=c01a7de9d&amp;color=0,0,0&amp;vpa=30&amp;vtp=1&amp;vaab=1&amp;bbb=1"/>
          <p:cNvSpPr/>
          <p:nvPr/>
        </p:nvSpPr>
        <p:spPr>
          <a:xfrm>
            <a:off x="5764752" y="2167604"/>
            <a:ext cx="12446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mainly</a:t>
            </a:r>
            <a:endParaRPr lang="en-US" altLang="zh-CN" sz="2800" dirty="0"/>
          </a:p>
        </p:txBody>
      </p:sp>
      <p:sp>
        <p:nvSpPr>
          <p:cNvPr id="5" name="QB_7_AN.2_1#2df7200ea.blank?vaa=1&amp;vcp=1&amp;pid=c01a7de9d&amp;color=0,0,0&amp;vpa=31&amp;vtp=1&amp;vaab=1&amp;bbb=1"/>
          <p:cNvSpPr/>
          <p:nvPr/>
        </p:nvSpPr>
        <p:spPr>
          <a:xfrm>
            <a:off x="4834477" y="2828004"/>
            <a:ext cx="11461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nature</a:t>
            </a:r>
            <a:endParaRPr lang="en-US" altLang="zh-CN" sz="2800" dirty="0"/>
          </a:p>
        </p:txBody>
      </p:sp>
      <p:sp>
        <p:nvSpPr>
          <p:cNvPr id="7" name="QB_7_AN.53_1#2df7200ea.blank?vaa=1&amp;vcp=1&amp;pid=c01a7de9d&amp;color=0,0,0&amp;vpa=32&amp;vtp=1&amp;vaab=1&amp;bbb=1"/>
          <p:cNvSpPr/>
          <p:nvPr/>
        </p:nvSpPr>
        <p:spPr>
          <a:xfrm>
            <a:off x="5390102" y="3463004"/>
            <a:ext cx="12255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widely</a:t>
            </a:r>
            <a:endParaRPr lang="en-US" altLang="zh-CN" sz="2800" dirty="0"/>
          </a:p>
        </p:txBody>
      </p:sp>
      <p:sp>
        <p:nvSpPr>
          <p:cNvPr id="8" name="QB_7_AN.54_1#2df7200ea.blank?vaa=1&amp;vcp=1&amp;pid=c01a7de9d&amp;color=0,0,0&amp;vpa=33&amp;vtp=1&amp;vaab=1&amp;bbb=1"/>
          <p:cNvSpPr/>
          <p:nvPr/>
        </p:nvSpPr>
        <p:spPr>
          <a:xfrm>
            <a:off x="854615" y="4102449"/>
            <a:ext cx="10683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width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8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e7ebcabb?vcp=1&amp;pid=cc488ed1d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副词</a:t>
            </a:r>
            <a:endParaRPr lang="en-US" altLang="zh-CN" sz="3200" dirty="0"/>
          </a:p>
        </p:txBody>
      </p:sp>
      <p:sp>
        <p:nvSpPr>
          <p:cNvPr id="3" name="QB_7_BD.55_1#ab359b0c2?vaa=1&amp;vcp=1&amp;pid=ce7ebcabb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quickly（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很快地→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.）很快的</a:t>
            </a:r>
            <a:endParaRPr lang="en-US" altLang="zh-CN" sz="2800" dirty="0"/>
          </a:p>
        </p:txBody>
      </p:sp>
      <p:sp>
        <p:nvSpPr>
          <p:cNvPr id="4" name="QB_7_AN.56_1#ab359b0c2.blank?vaa=1&amp;vcp=1&amp;pid=ce7ebcabb&amp;color=0,0,0&amp;vpa=34&amp;vtp=1&amp;vaab=1&amp;bbb=1"/>
          <p:cNvSpPr/>
          <p:nvPr/>
        </p:nvSpPr>
        <p:spPr>
          <a:xfrm>
            <a:off x="4312190" y="1207880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quick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70a02be8?vcp=1&amp;pid=4f833aedf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C_6_BD#e1344bdfb?vcp=1&amp;pid=c70a02be8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3200" dirty="0"/>
          </a:p>
        </p:txBody>
      </p:sp>
      <p:sp>
        <p:nvSpPr>
          <p:cNvPr id="4" name="QB_7_BD.57_1#8853590e8?vaa=1&amp;vcp=1&amp;pid=e1344bdfb&amp;color=0,0,0&amp;vtp=1&amp;vaab=1&amp;bbb=1"/>
          <p:cNvSpPr/>
          <p:nvPr/>
        </p:nvSpPr>
        <p:spPr>
          <a:xfrm>
            <a:off x="539496" y="1981680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尽力做某事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尽可能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练习做某事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犯错误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忘记去做某事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endParaRPr lang="en-US" altLang="zh-CN" sz="2800" dirty="0"/>
          </a:p>
        </p:txBody>
      </p:sp>
      <p:sp>
        <p:nvSpPr>
          <p:cNvPr id="5" name="QB_7_AN.1_1#8853590e8.blank?vaa=1&amp;vcp=1&amp;pid=e1344bdfb&amp;color=0,0,0&amp;vpa=35&amp;vtp=1&amp;vaab=1&amp;bbb=1"/>
          <p:cNvSpPr/>
          <p:nvPr/>
        </p:nvSpPr>
        <p:spPr>
          <a:xfrm>
            <a:off x="2543714" y="1938500"/>
            <a:ext cx="23225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7" name="QB_7_AN.2_1#8853590e8.blank?vaa=1&amp;vcp=1&amp;pid=e1344bdfb&amp;color=0,0,0&amp;vpa=36&amp;vtp=1&amp;vaab=1&amp;bbb=1"/>
          <p:cNvSpPr/>
          <p:nvPr/>
        </p:nvSpPr>
        <p:spPr>
          <a:xfrm>
            <a:off x="2962814" y="2586200"/>
            <a:ext cx="27241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as…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possible</a:t>
            </a:r>
            <a:endParaRPr lang="en-US" altLang="zh-CN" sz="2800" dirty="0"/>
          </a:p>
        </p:txBody>
      </p:sp>
      <p:sp>
        <p:nvSpPr>
          <p:cNvPr id="9" name="QB_7_AN.3_1#8853590e8.blank?vaa=1&amp;vcp=1&amp;pid=e1344bdfb&amp;color=0,0,0&amp;vpa=37&amp;vtp=1&amp;vaab=1&amp;bbb=1"/>
          <p:cNvSpPr/>
          <p:nvPr/>
        </p:nvSpPr>
        <p:spPr>
          <a:xfrm>
            <a:off x="2543714" y="3233900"/>
            <a:ext cx="30305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practise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11" name="QB_7_AN.4_1#8853590e8.blank?vaa=1&amp;vcp=1&amp;pid=e1344bdfb&amp;color=0,0,0&amp;vpa=38&amp;vtp=1&amp;vaab=1&amp;bbb=1"/>
          <p:cNvSpPr/>
          <p:nvPr/>
        </p:nvSpPr>
        <p:spPr>
          <a:xfrm>
            <a:off x="1845214" y="3894300"/>
            <a:ext cx="26431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mistake</a:t>
            </a:r>
            <a:endParaRPr lang="en-US" altLang="zh-CN" sz="2800" dirty="0"/>
          </a:p>
        </p:txBody>
      </p:sp>
      <p:sp>
        <p:nvSpPr>
          <p:cNvPr id="13" name="QB_7_AN.66_1#8853590e8.blank?vaa=1&amp;vcp=1&amp;pid=e1344bdfb&amp;color=0,0,0&amp;vpa=39&amp;vtp=1&amp;vaab=1&amp;bbb=1"/>
          <p:cNvSpPr/>
          <p:nvPr/>
        </p:nvSpPr>
        <p:spPr>
          <a:xfrm>
            <a:off x="2937414" y="4508345"/>
            <a:ext cx="277012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forget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7_1#ecc1c995a?vaa=1&amp;vcp=1&amp;pid=e1344bdfb&amp;color=0,0,0&amp;vtp=1&amp;vaab=1&amp;bt=1&amp;bbb=1"/>
          <p:cNvSpPr/>
          <p:nvPr/>
        </p:nvSpPr>
        <p:spPr>
          <a:xfrm>
            <a:off x="539496" y="124431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写下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旁边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还有什么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开始了解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笔友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给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同意某人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endParaRPr lang="en-US" altLang="zh-CN" sz="2800" dirty="0"/>
          </a:p>
        </p:txBody>
      </p:sp>
      <p:sp>
        <p:nvSpPr>
          <p:cNvPr id="3" name="QB_7_AN.1_1#ecc1c995a.blank?vaa=1&amp;vcp=1&amp;pid=e1344bdfb&amp;color=0,0,0&amp;vpa=40&amp;vtp=1&amp;vaab=1&amp;bbb=1"/>
          <p:cNvSpPr/>
          <p:nvPr/>
        </p:nvSpPr>
        <p:spPr>
          <a:xfrm>
            <a:off x="1476915" y="1213834"/>
            <a:ext cx="19573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endParaRPr lang="en-US" altLang="zh-CN" sz="2800" dirty="0"/>
          </a:p>
        </p:txBody>
      </p:sp>
      <p:sp>
        <p:nvSpPr>
          <p:cNvPr id="5" name="QB_7_AN.2_1#ecc1c995a.blank?vaa=1&amp;vcp=1&amp;pid=e1344bdfb&amp;color=0,0,0&amp;vpa=41&amp;vtp=1&amp;vaab=1&amp;bbb=1"/>
          <p:cNvSpPr/>
          <p:nvPr/>
        </p:nvSpPr>
        <p:spPr>
          <a:xfrm>
            <a:off x="2594514" y="1861534"/>
            <a:ext cx="13239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7" name="QB_7_AN.3_1#ecc1c995a.blank?vaa=1&amp;vcp=1&amp;pid=e1344bdfb&amp;color=0,0,0&amp;vpa=42&amp;vtp=1&amp;vaab=1&amp;bbb=1"/>
          <p:cNvSpPr/>
          <p:nvPr/>
        </p:nvSpPr>
        <p:spPr>
          <a:xfrm>
            <a:off x="2238914" y="2509234"/>
            <a:ext cx="16779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else</a:t>
            </a:r>
            <a:endParaRPr lang="en-US" altLang="zh-CN" sz="2800" dirty="0"/>
          </a:p>
        </p:txBody>
      </p:sp>
      <p:sp>
        <p:nvSpPr>
          <p:cNvPr id="9" name="QB_7_AN.4_1#ecc1c995a.blank?vaa=1&amp;vcp=1&amp;pid=e1344bdfb&amp;color=0,0,0&amp;vpa=43&amp;vtp=1&amp;vaab=1&amp;bbb=1"/>
          <p:cNvSpPr/>
          <p:nvPr/>
        </p:nvSpPr>
        <p:spPr>
          <a:xfrm>
            <a:off x="2200814" y="3144234"/>
            <a:ext cx="21145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endParaRPr lang="en-US" altLang="zh-CN" sz="2800" dirty="0"/>
          </a:p>
        </p:txBody>
      </p:sp>
      <p:sp>
        <p:nvSpPr>
          <p:cNvPr id="11" name="QB_7_AN.5_1#ecc1c995a.blank?vaa=1&amp;vcp=1&amp;pid=e1344bdfb&amp;color=0,0,0&amp;vpa=44&amp;vtp=1&amp;vaab=1&amp;bbb=1"/>
          <p:cNvSpPr/>
          <p:nvPr/>
        </p:nvSpPr>
        <p:spPr>
          <a:xfrm>
            <a:off x="1654714" y="3791934"/>
            <a:ext cx="17986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</a:t>
            </a:r>
            <a:endParaRPr lang="en-US" altLang="zh-CN" sz="2800" dirty="0"/>
          </a:p>
        </p:txBody>
      </p:sp>
      <p:sp>
        <p:nvSpPr>
          <p:cNvPr id="13" name="QB_7_AN.6_1#ecc1c995a.blank?vaa=1&amp;vcp=1&amp;pid=e1344bdfb&amp;color=0,0,0&amp;vpa=45&amp;vtp=1&amp;vaab=1&amp;bbb=1"/>
          <p:cNvSpPr/>
          <p:nvPr/>
        </p:nvSpPr>
        <p:spPr>
          <a:xfrm>
            <a:off x="2701894" y="4452334"/>
            <a:ext cx="14430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5" name="QB_7_AN.80_1#ecc1c995a.blank?vaa=1&amp;vcp=1&amp;pid=e1344bdfb&amp;color=0,0,0&amp;vpa=46&amp;vtp=1&amp;vaab=1&amp;bbb=1"/>
          <p:cNvSpPr/>
          <p:nvPr/>
        </p:nvSpPr>
        <p:spPr>
          <a:xfrm>
            <a:off x="2404014" y="5066379"/>
            <a:ext cx="24193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agree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81_1#f5c396be5?vaa=1&amp;vcp=1&amp;pid=e1344bdfb&amp;color=0,0,0&amp;mp=1&amp;vtp=1&amp;vaab=1&amp;bt=1&amp;bbb=1"/>
          <p:cNvSpPr/>
          <p:nvPr/>
        </p:nvSpPr>
        <p:spPr>
          <a:xfrm>
            <a:off x="539496" y="125066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查找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请求（给予）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建议某人做某事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害怕做某事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和某人说话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向某人微笑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一条建议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endParaRPr lang="en-US" altLang="zh-CN" sz="2800" dirty="0"/>
          </a:p>
        </p:txBody>
      </p:sp>
      <p:sp>
        <p:nvSpPr>
          <p:cNvPr id="3" name="QB_7_AN.1_1#f5c396be5.blank?vaa=1&amp;vcp=1&amp;pid=e1344bdfb&amp;color=0,0,0&amp;mp=1&amp;vpa=47&amp;vtp=1&amp;vaab=1&amp;bbb=1"/>
          <p:cNvSpPr/>
          <p:nvPr/>
        </p:nvSpPr>
        <p:spPr>
          <a:xfrm>
            <a:off x="1654714" y="1207484"/>
            <a:ext cx="14239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5" name="QB_7_AN.2_1#f5c396be5.blank?vaa=1&amp;vcp=1&amp;pid=e1344bdfb&amp;color=0,0,0&amp;vpa=48&amp;vtp=1&amp;vaab=1&amp;bbb=1"/>
          <p:cNvSpPr/>
          <p:nvPr/>
        </p:nvSpPr>
        <p:spPr>
          <a:xfrm>
            <a:off x="3127915" y="1867884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7" name="QB_7_AN.3_1#f5c396be5.blank?vaa=1&amp;vcp=1&amp;pid=e1344bdfb&amp;color=0,0,0&amp;vpa=49&amp;vtp=1&amp;vaab=1&amp;bbb=1"/>
          <p:cNvSpPr/>
          <p:nvPr/>
        </p:nvSpPr>
        <p:spPr>
          <a:xfrm>
            <a:off x="3420015" y="2515584"/>
            <a:ext cx="34163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advise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9" name="QB_7_AN.4_1#f5c396be5.blank?vaa=1&amp;vcp=1&amp;pid=e1344bdfb&amp;color=0,0,0&amp;vpa=50&amp;vtp=1&amp;vaab=1&amp;bbb=1"/>
          <p:cNvSpPr/>
          <p:nvPr/>
        </p:nvSpPr>
        <p:spPr>
          <a:xfrm>
            <a:off x="2785014" y="3163284"/>
            <a:ext cx="32686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afraid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11" name="QB_7_AN.5_1#f5c396be5.blank?vaa=1&amp;vcp=1&amp;pid=e1344bdfb&amp;color=0,0,0&amp;vpa=51&amp;vtp=1&amp;vaab=1&amp;bbb=1"/>
          <p:cNvSpPr/>
          <p:nvPr/>
        </p:nvSpPr>
        <p:spPr>
          <a:xfrm>
            <a:off x="2746914" y="3798284"/>
            <a:ext cx="21034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sb.</a:t>
            </a:r>
            <a:endParaRPr lang="en-US" altLang="zh-CN" sz="2800" dirty="0"/>
          </a:p>
        </p:txBody>
      </p:sp>
      <p:sp>
        <p:nvSpPr>
          <p:cNvPr id="13" name="QB_7_AN.6_1#f5c396be5.blank?vaa=1&amp;vcp=1&amp;pid=e1344bdfb&amp;color=0,0,0&amp;vpa=52&amp;vtp=1&amp;vaab=1&amp;bbb=1"/>
          <p:cNvSpPr/>
          <p:nvPr/>
        </p:nvSpPr>
        <p:spPr>
          <a:xfrm>
            <a:off x="2772314" y="4458684"/>
            <a:ext cx="20431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smile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sb.</a:t>
            </a:r>
            <a:endParaRPr lang="en-US" altLang="zh-CN" sz="2800" dirty="0"/>
          </a:p>
        </p:txBody>
      </p:sp>
      <p:sp>
        <p:nvSpPr>
          <p:cNvPr id="15" name="QB_7_AN.94_1#f5c396be5.blank?vaa=1&amp;vcp=1&amp;pid=e1344bdfb&amp;color=0,0,0&amp;vpa=53&amp;vtp=1&amp;vaab=1&amp;bbb=1"/>
          <p:cNvSpPr/>
          <p:nvPr/>
        </p:nvSpPr>
        <p:spPr>
          <a:xfrm>
            <a:off x="2429414" y="5072729"/>
            <a:ext cx="29194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piece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advice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5182356b?vcp=1&amp;pid=c70a02be8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endParaRPr lang="en-US" altLang="zh-CN" sz="3200" dirty="0"/>
          </a:p>
        </p:txBody>
      </p:sp>
      <p:sp>
        <p:nvSpPr>
          <p:cNvPr id="3" name="QB_7_BD.95_1#f2b4e7256?vaa=1&amp;vcp=1&amp;pid=05182356b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相当好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在海岸上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一样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一千多万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宽广得多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记得去做某事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</a:t>
            </a:r>
            <a:endParaRPr lang="en-US" altLang="zh-CN" sz="2800" dirty="0"/>
          </a:p>
        </p:txBody>
      </p:sp>
      <p:sp>
        <p:nvSpPr>
          <p:cNvPr id="4" name="QB_7_AN.1_1#f2b4e7256.blank?vaa=1&amp;vcp=1&amp;pid=05182356b&amp;color=0,0,0&amp;vpa=54&amp;vtp=1&amp;vaab=1&amp;bbb=1"/>
          <p:cNvSpPr/>
          <p:nvPr/>
        </p:nvSpPr>
        <p:spPr>
          <a:xfrm>
            <a:off x="1832514" y="1220315"/>
            <a:ext cx="19764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pretty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endParaRPr lang="en-US" altLang="zh-CN" sz="2800" dirty="0"/>
          </a:p>
        </p:txBody>
      </p:sp>
      <p:sp>
        <p:nvSpPr>
          <p:cNvPr id="6" name="QB_7_AN.2_1#f2b4e7256.blank?vaa=1&amp;vcp=1&amp;pid=05182356b&amp;color=0,0,0&amp;vpa=55&amp;vtp=1&amp;vaab=1&amp;bbb=1"/>
          <p:cNvSpPr/>
          <p:nvPr/>
        </p:nvSpPr>
        <p:spPr>
          <a:xfrm>
            <a:off x="2200814" y="1880715"/>
            <a:ext cx="21320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coast</a:t>
            </a:r>
            <a:endParaRPr lang="en-US" altLang="zh-CN" sz="2800" dirty="0"/>
          </a:p>
        </p:txBody>
      </p:sp>
      <p:sp>
        <p:nvSpPr>
          <p:cNvPr id="8" name="QB_7_AN.3_1#f2b4e7256.blank?vaa=1&amp;vcp=1&amp;pid=05182356b&amp;color=0,0,0&amp;vpa=56&amp;vtp=1&amp;vaab=1&amp;bbb=1"/>
          <p:cNvSpPr/>
          <p:nvPr/>
        </p:nvSpPr>
        <p:spPr>
          <a:xfrm>
            <a:off x="3454146" y="2528415"/>
            <a:ext cx="1746250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as…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as…</a:t>
            </a:r>
            <a:endParaRPr lang="en-US" altLang="zh-CN" sz="2800" dirty="0">
              <a:latin typeface="Times New Roman" panose="02020603050405020304" pitchFamily="34" charset="0"/>
            </a:endParaRPr>
          </a:p>
        </p:txBody>
      </p:sp>
      <p:sp>
        <p:nvSpPr>
          <p:cNvPr id="10" name="QB_7_AN.4_1#f2b4e7256.blank?vaa=1&amp;vcp=1&amp;pid=05182356b&amp;color=0,0,0&amp;vpa=57&amp;vtp=1&amp;vaab=1&amp;bbb=1"/>
          <p:cNvSpPr/>
          <p:nvPr/>
        </p:nvSpPr>
        <p:spPr>
          <a:xfrm>
            <a:off x="2175414" y="3176115"/>
            <a:ext cx="27051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million</a:t>
            </a:r>
            <a:endParaRPr lang="en-US" altLang="zh-CN" sz="2800" dirty="0"/>
          </a:p>
        </p:txBody>
      </p:sp>
      <p:sp>
        <p:nvSpPr>
          <p:cNvPr id="12" name="QB_7_AN.5_1#f2b4e7256.blank?vaa=1&amp;vcp=1&amp;pid=05182356b&amp;color=0,0,0&amp;vpa=58&amp;vtp=1&amp;vaab=1&amp;bbb=1"/>
          <p:cNvSpPr/>
          <p:nvPr/>
        </p:nvSpPr>
        <p:spPr>
          <a:xfrm>
            <a:off x="2238914" y="3823815"/>
            <a:ext cx="20351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wider</a:t>
            </a:r>
            <a:endParaRPr lang="en-US" altLang="zh-CN" sz="2800" dirty="0"/>
          </a:p>
        </p:txBody>
      </p:sp>
      <p:sp>
        <p:nvSpPr>
          <p:cNvPr id="14" name="QB_7_AN.106_1#f2b4e7256.blank?vaa=1&amp;vcp=1&amp;pid=05182356b&amp;color=0,0,0&amp;vpa=59&amp;vtp=1&amp;vaab=1&amp;bbb=1"/>
          <p:cNvSpPr/>
          <p:nvPr/>
        </p:nvSpPr>
        <p:spPr>
          <a:xfrm>
            <a:off x="2912014" y="4450560"/>
            <a:ext cx="33670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remember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07_1#f034f9ce0?vaa=1&amp;vcp=1&amp;pid=05182356b&amp;color=0,0,0&amp;vtp=1&amp;vaab=1&amp;bt=1&amp;bbb=1"/>
          <p:cNvSpPr/>
          <p:nvPr/>
        </p:nvSpPr>
        <p:spPr>
          <a:xfrm>
            <a:off x="539496" y="124431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的东部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人口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而著名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的一部分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750万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向某人表示尊敬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故乡，家乡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lang="en-US" altLang="zh-CN" sz="2800" dirty="0"/>
          </a:p>
        </p:txBody>
      </p:sp>
      <p:sp>
        <p:nvSpPr>
          <p:cNvPr id="3" name="QB_7_AN.1_1#f034f9ce0.blank?vaa=1&amp;vcp=1&amp;pid=05182356b&amp;color=0,0,0&amp;vpa=60&amp;vtp=1&amp;vaab=1&amp;bbb=1"/>
          <p:cNvSpPr/>
          <p:nvPr/>
        </p:nvSpPr>
        <p:spPr>
          <a:xfrm>
            <a:off x="2886614" y="1213834"/>
            <a:ext cx="23495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5" name="QB_7_AN.2_1#f034f9ce0.blank?vaa=1&amp;vcp=1&amp;pid=05182356b&amp;color=0,0,0&amp;vpa=61&amp;vtp=1&amp;vaab=1&amp;bbb=1"/>
          <p:cNvSpPr/>
          <p:nvPr/>
        </p:nvSpPr>
        <p:spPr>
          <a:xfrm>
            <a:off x="2531014" y="1848834"/>
            <a:ext cx="32385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population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7" name="QB_7_AN.3_1#f034f9ce0.blank?vaa=1&amp;vcp=1&amp;pid=05182356b&amp;color=0,0,0&amp;vpa=62&amp;vtp=1&amp;vaab=1&amp;bbb=1"/>
          <p:cNvSpPr/>
          <p:nvPr/>
        </p:nvSpPr>
        <p:spPr>
          <a:xfrm>
            <a:off x="2950114" y="2509234"/>
            <a:ext cx="24114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9" name="QB_7_AN.4_1#f034f9ce0.blank?vaa=1&amp;vcp=1&amp;pid=05182356b&amp;color=0,0,0&amp;vpa=63&amp;vtp=1&amp;vaab=1&amp;bbb=1"/>
          <p:cNvSpPr/>
          <p:nvPr/>
        </p:nvSpPr>
        <p:spPr>
          <a:xfrm>
            <a:off x="3153315" y="3144234"/>
            <a:ext cx="12858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1" name="QB_7_AN.5_1#f034f9ce0.blank?vaa=1&amp;vcp=1&amp;pid=05182356b&amp;color=0,0,0&amp;vpa=64&amp;vtp=1&amp;vaab=1&amp;bbb=1"/>
          <p:cNvSpPr/>
          <p:nvPr/>
        </p:nvSpPr>
        <p:spPr>
          <a:xfrm>
            <a:off x="1850994" y="3804634"/>
            <a:ext cx="40259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seven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half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million</a:t>
            </a:r>
            <a:endParaRPr lang="en-US" altLang="zh-CN" sz="2800" dirty="0"/>
          </a:p>
        </p:txBody>
      </p:sp>
      <p:sp>
        <p:nvSpPr>
          <p:cNvPr id="13" name="QB_7_AN.6_1#f034f9ce0.blank?vaa=1&amp;vcp=1&amp;pid=05182356b&amp;color=0,0,0&amp;vpa=65&amp;vtp=1&amp;vaab=1&amp;bbb=1"/>
          <p:cNvSpPr/>
          <p:nvPr/>
        </p:nvSpPr>
        <p:spPr>
          <a:xfrm>
            <a:off x="3420015" y="4439634"/>
            <a:ext cx="32289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respect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sb.</a:t>
            </a:r>
            <a:endParaRPr lang="en-US" altLang="zh-CN" sz="2800" dirty="0"/>
          </a:p>
        </p:txBody>
      </p:sp>
      <p:sp>
        <p:nvSpPr>
          <p:cNvPr id="15" name="QB_7_AN.120_1#f034f9ce0.blank?vaa=1&amp;vcp=1&amp;pid=05182356b&amp;color=0,0,0&amp;vpa=66&amp;vtp=1&amp;vaab=1&amp;bbb=1"/>
          <p:cNvSpPr/>
          <p:nvPr/>
        </p:nvSpPr>
        <p:spPr>
          <a:xfrm>
            <a:off x="2734214" y="5079079"/>
            <a:ext cx="19367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town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012d7fa4?vcp=1&amp;pid=4f833aedf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C_6_BD#e9042d707?vcp=1&amp;pid=4012d7fa4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3200" dirty="0"/>
          </a:p>
        </p:txBody>
      </p:sp>
      <p:sp>
        <p:nvSpPr>
          <p:cNvPr id="4" name="QB_7_BD.121_1#b274fcce2?vaa=1&amp;vcp=1&amp;pid=e9042d707&amp;color=0,0,0&amp;vtp=1&amp;vaab=1&amp;bbb=1&amp;hb=1"/>
          <p:cNvSpPr/>
          <p:nvPr/>
        </p:nvSpPr>
        <p:spPr>
          <a:xfrm>
            <a:off x="539496" y="198168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）让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我们尽可能多地说英语。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we’re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 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今天，我们将要讨论学英语的好方法。</a:t>
            </a:r>
            <a:endParaRPr lang="en-US" altLang="zh-CN" sz="2800" dirty="0"/>
          </a:p>
        </p:txBody>
      </p:sp>
      <p:sp>
        <p:nvSpPr>
          <p:cNvPr id="5" name="QB_7_AN.1_1#b274fcce2.blank?vaa=1&amp;vcp=1&amp;pid=e9042d707&amp;color=0,0,0&amp;vpa=67&amp;vtp=1&amp;vaab=1&amp;bbb=1"/>
          <p:cNvSpPr/>
          <p:nvPr/>
        </p:nvSpPr>
        <p:spPr>
          <a:xfrm>
            <a:off x="1692244" y="1938500"/>
            <a:ext cx="6540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endParaRPr lang="en-US" altLang="zh-CN" sz="2800" dirty="0"/>
          </a:p>
        </p:txBody>
      </p:sp>
      <p:sp>
        <p:nvSpPr>
          <p:cNvPr id="6" name="QB_7_AN.3_1#b274fcce2.blank?vaa=1&amp;vcp=1&amp;pid=e9042d707&amp;color=0,0,0&amp;vpa=68&amp;vtp=1&amp;vaab=1&amp;bbb=1"/>
          <p:cNvSpPr/>
          <p:nvPr/>
        </p:nvSpPr>
        <p:spPr>
          <a:xfrm>
            <a:off x="2543144" y="1951200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7" name="QB_7_AN.4_1#b274fcce2.blank?vaa=1&amp;vcp=1&amp;pid=e9042d707&amp;color=0,0,0&amp;vpa=69&amp;vtp=1&amp;vaab=1&amp;bbb=1"/>
          <p:cNvSpPr/>
          <p:nvPr/>
        </p:nvSpPr>
        <p:spPr>
          <a:xfrm>
            <a:off x="5503830" y="1951200"/>
            <a:ext cx="5540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8" name="QB_7_AN.5_1#b274fcce2.blank?vaa=1&amp;vcp=1&amp;pid=e9042d707&amp;color=0,0,0&amp;vpa=70&amp;vtp=1&amp;vaab=1&amp;bbb=1"/>
          <p:cNvSpPr/>
          <p:nvPr/>
        </p:nvSpPr>
        <p:spPr>
          <a:xfrm>
            <a:off x="6227730" y="1951200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endParaRPr lang="en-US" altLang="zh-CN" sz="2800" dirty="0"/>
          </a:p>
        </p:txBody>
      </p:sp>
      <p:sp>
        <p:nvSpPr>
          <p:cNvPr id="9" name="QB_7_AN.2_1#b274fcce2.blank?vaa=1&amp;vcp=1&amp;pid=e9042d707&amp;color=0,0,0&amp;vpa=71&amp;vtp=1&amp;vaab=1&amp;bbb=1"/>
          <p:cNvSpPr/>
          <p:nvPr/>
        </p:nvSpPr>
        <p:spPr>
          <a:xfrm>
            <a:off x="7459631" y="1951200"/>
            <a:ext cx="5540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10" name="QB_7_AN.6_1#b274fcce2.blank?vaa=1&amp;vcp=1&amp;pid=e9042d707&amp;color=0,0,0&amp;vpa=72&amp;vtp=1&amp;vaab=1&amp;bbb=1"/>
          <p:cNvSpPr/>
          <p:nvPr/>
        </p:nvSpPr>
        <p:spPr>
          <a:xfrm>
            <a:off x="8183531" y="1938500"/>
            <a:ext cx="14224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possible</a:t>
            </a:r>
            <a:endParaRPr lang="en-US" altLang="zh-CN" sz="2800" dirty="0"/>
          </a:p>
        </p:txBody>
      </p:sp>
      <p:sp>
        <p:nvSpPr>
          <p:cNvPr id="12" name="QB_7_AN.129_1#b274fcce2.blank?vaa=1&amp;vcp=1&amp;pid=e9042d707&amp;color=0,0,0&amp;vpa=73&amp;vtp=1&amp;vaab=1&amp;bbb=1"/>
          <p:cNvSpPr/>
          <p:nvPr/>
        </p:nvSpPr>
        <p:spPr>
          <a:xfrm>
            <a:off x="4372198" y="3246600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</a:t>
            </a:r>
            <a:endParaRPr lang="en-US" altLang="zh-CN" sz="2800" dirty="0"/>
          </a:p>
        </p:txBody>
      </p:sp>
      <p:sp>
        <p:nvSpPr>
          <p:cNvPr id="13" name="QB_7_AN.130_1#b274fcce2.blank?vaa=1&amp;vcp=1&amp;pid=e9042d707&amp;color=0,0,0&amp;vpa=74&amp;vtp=1&amp;vaab=1&amp;bbb=1"/>
          <p:cNvSpPr/>
          <p:nvPr/>
        </p:nvSpPr>
        <p:spPr>
          <a:xfrm>
            <a:off x="5400898" y="3246600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endParaRPr lang="en-US" altLang="zh-CN" sz="2800" dirty="0"/>
          </a:p>
        </p:txBody>
      </p:sp>
      <p:sp>
        <p:nvSpPr>
          <p:cNvPr id="14" name="QB_7_AN.131_1#b274fcce2.blank?vaa=1&amp;vcp=1&amp;pid=e9042d707&amp;color=0,0,0&amp;vpa=75&amp;vtp=1&amp;vaab=1&amp;bbb=1"/>
          <p:cNvSpPr/>
          <p:nvPr/>
        </p:nvSpPr>
        <p:spPr>
          <a:xfrm>
            <a:off x="7572597" y="3233900"/>
            <a:ext cx="989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ways</a:t>
            </a:r>
            <a:endParaRPr lang="en-US" altLang="zh-CN" sz="2800" dirty="0"/>
          </a:p>
        </p:txBody>
      </p:sp>
      <p:sp>
        <p:nvSpPr>
          <p:cNvPr id="15" name="QB_7_AN.132_1#b274fcce2.blank?vaa=1&amp;vcp=1&amp;pid=e9042d707&amp;color=0,0,0&amp;vpa=76&amp;vtp=1&amp;vaab=1&amp;bbb=1"/>
          <p:cNvSpPr/>
          <p:nvPr/>
        </p:nvSpPr>
        <p:spPr>
          <a:xfrm>
            <a:off x="8766397" y="3246600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2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33_1#5f4d124b6?vaa=1&amp;vcp=1&amp;pid=e9042d707&amp;color=0,0,0&amp;mp=1&amp;vtp=1&amp;vaab=1&amp;bt=1&amp;bbb=1&amp;hb=1"/>
          <p:cNvSpPr/>
          <p:nvPr/>
        </p:nvSpPr>
        <p:spPr>
          <a:xfrm>
            <a:off x="539496" y="15707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mistakes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notebooks?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P2）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为什么不把错误记在我们的笔记本上呢？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______ 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correct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answers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 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mistakes.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（P2）不要忘了把正确的答案写在错误的旁边。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 ___ ______ _____ 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pronounce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aloud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（P2）每天大声地拼读新单词是一个好主意。</a:t>
            </a:r>
            <a:endParaRPr lang="en-US" altLang="zh-CN" sz="2800" dirty="0"/>
          </a:p>
        </p:txBody>
      </p:sp>
      <p:sp>
        <p:nvSpPr>
          <p:cNvPr id="3" name="QB_7_AN.1_1#5f4d124b6.blank?vaa=1&amp;vcp=1&amp;pid=e9042d707&amp;color=0,0,0&amp;mp=1&amp;vpa=77&amp;vtp=1&amp;vaab=1&amp;bbb=1"/>
          <p:cNvSpPr/>
          <p:nvPr/>
        </p:nvSpPr>
        <p:spPr>
          <a:xfrm>
            <a:off x="829215" y="1527524"/>
            <a:ext cx="9493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endParaRPr lang="en-US" altLang="zh-CN" sz="2800" dirty="0"/>
          </a:p>
        </p:txBody>
      </p:sp>
      <p:sp>
        <p:nvSpPr>
          <p:cNvPr id="4" name="QB_7_AN.2_1#5f4d124b6.blank?vaa=1&amp;vcp=1&amp;pid=e9042d707&amp;color=0,0,0&amp;mp=1&amp;vpa=78&amp;vtp=1&amp;vaab=1&amp;bbb=1"/>
          <p:cNvSpPr/>
          <p:nvPr/>
        </p:nvSpPr>
        <p:spPr>
          <a:xfrm>
            <a:off x="2010314" y="1540224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endParaRPr lang="en-US" altLang="zh-CN" sz="2800" dirty="0"/>
          </a:p>
        </p:txBody>
      </p:sp>
      <p:sp>
        <p:nvSpPr>
          <p:cNvPr id="5" name="QB_7_AN.3_1#5f4d124b6.blank?vaa=1&amp;vcp=1&amp;pid=e9042d707&amp;color=0,0,0&amp;mp=1&amp;vpa=79&amp;vtp=1&amp;vaab=1&amp;bbb=1"/>
          <p:cNvSpPr/>
          <p:nvPr/>
        </p:nvSpPr>
        <p:spPr>
          <a:xfrm>
            <a:off x="2950114" y="1540224"/>
            <a:ext cx="989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</a:t>
            </a:r>
            <a:endParaRPr lang="en-US" altLang="zh-CN" sz="2800" dirty="0"/>
          </a:p>
        </p:txBody>
      </p:sp>
      <p:sp>
        <p:nvSpPr>
          <p:cNvPr id="6" name="QB_7_AN.4_1#5f4d124b6.blank?vaa=1&amp;vcp=1&amp;pid=e9042d707&amp;color=0,0,0&amp;mp=1&amp;vpa=80&amp;vtp=1&amp;vaab=1&amp;bbb=1"/>
          <p:cNvSpPr/>
          <p:nvPr/>
        </p:nvSpPr>
        <p:spPr>
          <a:xfrm>
            <a:off x="4156615" y="1540224"/>
            <a:ext cx="10493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endParaRPr lang="en-US" altLang="zh-CN" sz="2800" dirty="0"/>
          </a:p>
        </p:txBody>
      </p:sp>
      <p:sp>
        <p:nvSpPr>
          <p:cNvPr id="8" name="QB_7_AN.5_1#5f4d124b6.blank?vaa=1&amp;vcp=1&amp;pid=e9042d707&amp;color=0,0,0&amp;vpa=81&amp;vtp=1&amp;vaab=1&amp;bbb=1"/>
          <p:cNvSpPr/>
          <p:nvPr/>
        </p:nvSpPr>
        <p:spPr>
          <a:xfrm>
            <a:off x="765715" y="2835624"/>
            <a:ext cx="1082612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endParaRPr lang="en-US" altLang="zh-CN" sz="2800" dirty="0"/>
          </a:p>
        </p:txBody>
      </p:sp>
      <p:sp>
        <p:nvSpPr>
          <p:cNvPr id="9" name="QB_7_AN.6_1#5f4d124b6.blank?vaa=1&amp;vcp=1&amp;pid=e9042d707&amp;color=0,0,0&amp;vpa=82&amp;vtp=1&amp;vaab=1&amp;bbb=1"/>
          <p:cNvSpPr/>
          <p:nvPr/>
        </p:nvSpPr>
        <p:spPr>
          <a:xfrm>
            <a:off x="1997614" y="2822924"/>
            <a:ext cx="1101662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forget</a:t>
            </a:r>
            <a:endParaRPr lang="en-US" altLang="zh-CN" sz="2800" dirty="0"/>
          </a:p>
        </p:txBody>
      </p:sp>
      <p:sp>
        <p:nvSpPr>
          <p:cNvPr id="10" name="QB_7_AN.7_1#5f4d124b6.blank?vaa=1&amp;vcp=1&amp;pid=e9042d707&amp;color=0,0,0&amp;vpa=83&amp;vtp=1&amp;vaab=1&amp;bbb=1"/>
          <p:cNvSpPr/>
          <p:nvPr/>
        </p:nvSpPr>
        <p:spPr>
          <a:xfrm>
            <a:off x="3254915" y="2835624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1" name="QB_7_AN.8_1#5f4d124b6.blank?vaa=1&amp;vcp=1&amp;pid=e9042d707&amp;color=0,0,0&amp;vpa=84&amp;vtp=1&amp;vaab=1&amp;bbb=1"/>
          <p:cNvSpPr/>
          <p:nvPr/>
        </p:nvSpPr>
        <p:spPr>
          <a:xfrm>
            <a:off x="8952453" y="2835624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endParaRPr lang="en-US" altLang="zh-CN" sz="2800" dirty="0"/>
          </a:p>
        </p:txBody>
      </p:sp>
      <p:sp>
        <p:nvSpPr>
          <p:cNvPr id="12" name="QB_7_AN.9_1#5f4d124b6.blank?vaa=1&amp;vcp=1&amp;pid=e9042d707&amp;color=0,0,0&amp;vpa=85&amp;vtp=1&amp;vaab=1&amp;bbb=1"/>
          <p:cNvSpPr/>
          <p:nvPr/>
        </p:nvSpPr>
        <p:spPr>
          <a:xfrm>
            <a:off x="10006553" y="2835624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4" name="QB_7_AN.145_1#5f4d124b6.blank?vaa=1&amp;vcp=1&amp;pid=e9042d707&amp;color=0,0,0&amp;vpa=86&amp;vtp=1&amp;vaab=1&amp;bbb=1"/>
          <p:cNvSpPr/>
          <p:nvPr/>
        </p:nvSpPr>
        <p:spPr>
          <a:xfrm>
            <a:off x="765715" y="4131024"/>
            <a:ext cx="713804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endParaRPr lang="en-US" altLang="zh-CN" sz="2800" dirty="0"/>
          </a:p>
        </p:txBody>
      </p:sp>
      <p:sp>
        <p:nvSpPr>
          <p:cNvPr id="15" name="QB_7_AN.146_1#5f4d124b6.blank?vaa=1&amp;vcp=1&amp;pid=e9042d707&amp;color=0,0,0&amp;vpa=87&amp;vtp=1&amp;vaab=1"/>
          <p:cNvSpPr/>
          <p:nvPr/>
        </p:nvSpPr>
        <p:spPr>
          <a:xfrm>
            <a:off x="1718214" y="4131024"/>
            <a:ext cx="415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6" name="QB_7_AN.147_1#5f4d124b6.blank?vaa=1&amp;vcp=1&amp;pid=e9042d707&amp;color=0,0,0&amp;vpa=88&amp;vtp=1&amp;vaab=1&amp;bbb=1"/>
          <p:cNvSpPr/>
          <p:nvPr/>
        </p:nvSpPr>
        <p:spPr>
          <a:xfrm>
            <a:off x="2416714" y="4118324"/>
            <a:ext cx="9699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endParaRPr lang="en-US" altLang="zh-CN" sz="2800" dirty="0"/>
          </a:p>
        </p:txBody>
      </p:sp>
      <p:sp>
        <p:nvSpPr>
          <p:cNvPr id="17" name="QB_7_AN.148_1#5f4d124b6.blank?vaa=1&amp;vcp=1&amp;pid=e9042d707&amp;color=0,0,0&amp;vpa=89&amp;vtp=1&amp;vaab=1&amp;bbb=1"/>
          <p:cNvSpPr/>
          <p:nvPr/>
        </p:nvSpPr>
        <p:spPr>
          <a:xfrm>
            <a:off x="3635915" y="4131024"/>
            <a:ext cx="8493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</a:t>
            </a:r>
            <a:endParaRPr lang="en-US" altLang="zh-CN" sz="2800" dirty="0"/>
          </a:p>
        </p:txBody>
      </p:sp>
      <p:sp>
        <p:nvSpPr>
          <p:cNvPr id="18" name="QB_7_AN.149_1#5f4d124b6.blank?vaa=1&amp;vcp=1&amp;pid=e9042d707&amp;color=0,0,0&amp;vpa=90&amp;vtp=1&amp;vaab=1&amp;bbb=1"/>
          <p:cNvSpPr/>
          <p:nvPr/>
        </p:nvSpPr>
        <p:spPr>
          <a:xfrm>
            <a:off x="4677315" y="4131024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4" grpId="0" build="p" animBg="1"/>
      <p:bldP spid="15" grpId="0" build="p" animBg="1"/>
      <p:bldP spid="16" grpId="0" build="p" animBg="1"/>
      <p:bldP spid="17" grpId="0" build="p" animBg="1"/>
      <p:bldP spid="18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0d9378118.fixed?vcp=1&amp;pid=43d641a24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0d9378118.fixed?vcp=1&amp;pid=43d641a2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0d9378118.fixed?vcp=1&amp;pid=43d641a2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第三部分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八年级（上册）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50_1#9eca83650?vaa=1&amp;vcp=1&amp;pid=e9042d707&amp;color=0,0,0&amp;mp=1&amp;vtp=1&amp;vaab=1&amp;bt=1&amp;bbb=1"/>
          <p:cNvSpPr/>
          <p:nvPr/>
        </p:nvSpPr>
        <p:spPr>
          <a:xfrm>
            <a:off x="539496" y="18907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radio?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（P2）听收音机怎么样？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 ___ 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通过阅读，我了解了世界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 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 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（P2）我们为什么不试着找一些英语笔友呢？</a:t>
            </a:r>
            <a:endParaRPr lang="en-US" altLang="zh-CN" sz="2800" dirty="0"/>
          </a:p>
        </p:txBody>
      </p:sp>
      <p:sp>
        <p:nvSpPr>
          <p:cNvPr id="3" name="QB_7_AN.2_1#9eca83650.blank?vaa=1&amp;vcp=1&amp;pid=e9042d707&amp;color=0,0,0&amp;mp=1&amp;vpa=91&amp;vtp=1&amp;vaab=1&amp;bbb=1"/>
          <p:cNvSpPr/>
          <p:nvPr/>
        </p:nvSpPr>
        <p:spPr>
          <a:xfrm>
            <a:off x="829215" y="1860264"/>
            <a:ext cx="9509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endParaRPr lang="en-US" altLang="zh-CN" sz="2800" dirty="0"/>
          </a:p>
        </p:txBody>
      </p:sp>
      <p:sp>
        <p:nvSpPr>
          <p:cNvPr id="4" name="QB_7_AN.1_1#9eca83650.blank?vaa=1&amp;vcp=1&amp;pid=e9042d707&amp;color=0,0,0&amp;mp=1&amp;vpa=92&amp;vtp=1&amp;vaab=1&amp;bbb=1"/>
          <p:cNvSpPr/>
          <p:nvPr/>
        </p:nvSpPr>
        <p:spPr>
          <a:xfrm>
            <a:off x="2023014" y="1860264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endParaRPr lang="en-US" altLang="zh-CN" sz="2800" dirty="0"/>
          </a:p>
        </p:txBody>
      </p:sp>
      <p:sp>
        <p:nvSpPr>
          <p:cNvPr id="5" name="QB_7_AN.3_1#9eca83650.blank?vaa=1&amp;vcp=1&amp;pid=e9042d707&amp;color=0,0,0&amp;mp=1&amp;vpa=93&amp;vtp=1&amp;vaab=1&amp;bbb=1"/>
          <p:cNvSpPr/>
          <p:nvPr/>
        </p:nvSpPr>
        <p:spPr>
          <a:xfrm>
            <a:off x="3318415" y="1847564"/>
            <a:ext cx="14811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listening</a:t>
            </a:r>
            <a:endParaRPr lang="en-US" altLang="zh-CN" sz="2800" dirty="0"/>
          </a:p>
        </p:txBody>
      </p:sp>
      <p:sp>
        <p:nvSpPr>
          <p:cNvPr id="7" name="QB_7_AN.4_1#9eca83650.blank?vaa=1&amp;vcp=1&amp;pid=e9042d707&amp;color=0,0,0&amp;vpa=94&amp;vtp=1&amp;vaab=1&amp;bbb=1"/>
          <p:cNvSpPr/>
          <p:nvPr/>
        </p:nvSpPr>
        <p:spPr>
          <a:xfrm>
            <a:off x="1075278" y="2495264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endParaRPr lang="en-US" altLang="zh-CN" sz="2800" dirty="0"/>
          </a:p>
        </p:txBody>
      </p:sp>
      <p:sp>
        <p:nvSpPr>
          <p:cNvPr id="8" name="QB_7_AN.6_1#9eca83650.blank?vaa=1&amp;vcp=1&amp;pid=e9042d707&amp;color=0,0,0&amp;vpa=95&amp;vtp=1&amp;vaab=1&amp;bbb=1"/>
          <p:cNvSpPr/>
          <p:nvPr/>
        </p:nvSpPr>
        <p:spPr>
          <a:xfrm>
            <a:off x="1951578" y="2507964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9" name="QB_7_AN.5_1#9eca83650.blank?vaa=1&amp;vcp=1&amp;pid=e9042d707&amp;color=0,0,0&amp;vpa=96&amp;vtp=1&amp;vaab=1&amp;bbb=1"/>
          <p:cNvSpPr/>
          <p:nvPr/>
        </p:nvSpPr>
        <p:spPr>
          <a:xfrm>
            <a:off x="2675478" y="2507964"/>
            <a:ext cx="10493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endParaRPr lang="en-US" altLang="zh-CN" sz="2800" dirty="0"/>
          </a:p>
        </p:txBody>
      </p:sp>
      <p:sp>
        <p:nvSpPr>
          <p:cNvPr id="10" name="QB_7_AN.7_1#9eca83650.blank?vaa=1&amp;vcp=1&amp;pid=e9042d707&amp;color=0,0,0&amp;vpa=97&amp;vtp=1&amp;vaab=1&amp;bbb=1"/>
          <p:cNvSpPr/>
          <p:nvPr/>
        </p:nvSpPr>
        <p:spPr>
          <a:xfrm>
            <a:off x="7418928" y="2495264"/>
            <a:ext cx="13652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endParaRPr lang="en-US" altLang="zh-CN" sz="2800" dirty="0"/>
          </a:p>
        </p:txBody>
      </p:sp>
      <p:sp>
        <p:nvSpPr>
          <p:cNvPr id="11" name="QB_7_AN.8_1#9eca83650.blank?vaa=1&amp;vcp=1&amp;pid=e9042d707&amp;color=0,0,0&amp;vpa=98&amp;vtp=1&amp;vaab=1&amp;bbb=1"/>
          <p:cNvSpPr/>
          <p:nvPr/>
        </p:nvSpPr>
        <p:spPr>
          <a:xfrm>
            <a:off x="9031828" y="2495264"/>
            <a:ext cx="13239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endParaRPr lang="en-US" altLang="zh-CN" sz="2800" dirty="0"/>
          </a:p>
        </p:txBody>
      </p:sp>
      <p:sp>
        <p:nvSpPr>
          <p:cNvPr id="13" name="QB_7_AN.161_1#9eca83650.blank?vaa=1&amp;vcp=1&amp;pid=e9042d707&amp;color=0,0,0&amp;vpa=99&amp;vtp=1&amp;vaab=1&amp;bbb=1"/>
          <p:cNvSpPr/>
          <p:nvPr/>
        </p:nvSpPr>
        <p:spPr>
          <a:xfrm>
            <a:off x="829215" y="3790664"/>
            <a:ext cx="9493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endParaRPr lang="en-US" altLang="zh-CN" sz="2800" dirty="0"/>
          </a:p>
        </p:txBody>
      </p:sp>
      <p:sp>
        <p:nvSpPr>
          <p:cNvPr id="14" name="QB_7_AN.162_1#9eca83650.blank?vaa=1&amp;vcp=1&amp;pid=e9042d707&amp;color=0,0,0&amp;vpa=100&amp;vtp=1&amp;vaab=1&amp;bbb=1"/>
          <p:cNvSpPr/>
          <p:nvPr/>
        </p:nvSpPr>
        <p:spPr>
          <a:xfrm>
            <a:off x="2048414" y="3803364"/>
            <a:ext cx="1003237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endParaRPr lang="en-US" altLang="zh-CN" sz="2800" dirty="0"/>
          </a:p>
        </p:txBody>
      </p:sp>
      <p:sp>
        <p:nvSpPr>
          <p:cNvPr id="15" name="QB_7_AN.163_1#9eca83650.blank?vaa=1&amp;vcp=1&amp;pid=e9042d707&amp;color=0,0,0&amp;vpa=101&amp;vtp=1&amp;vaab=1&amp;bbb=1"/>
          <p:cNvSpPr/>
          <p:nvPr/>
        </p:nvSpPr>
        <p:spPr>
          <a:xfrm>
            <a:off x="3885152" y="3790664"/>
            <a:ext cx="6540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endParaRPr lang="en-US" altLang="zh-CN" sz="2800" dirty="0"/>
          </a:p>
        </p:txBody>
      </p:sp>
      <p:sp>
        <p:nvSpPr>
          <p:cNvPr id="16" name="QB_7_AN.164_1#9eca83650.blank?vaa=1&amp;vcp=1&amp;pid=e9042d707&amp;color=0,0,0&amp;vpa=102&amp;vtp=1&amp;vaab=1&amp;bbb=1"/>
          <p:cNvSpPr/>
          <p:nvPr/>
        </p:nvSpPr>
        <p:spPr>
          <a:xfrm>
            <a:off x="4736052" y="3803364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7" name="QB_7_AN.165_1#9eca83650.blank?vaa=1&amp;vcp=1&amp;pid=e9042d707&amp;color=0,0,0&amp;vpa=103&amp;vtp=1&amp;vaab=1&amp;bbb=1"/>
          <p:cNvSpPr/>
          <p:nvPr/>
        </p:nvSpPr>
        <p:spPr>
          <a:xfrm>
            <a:off x="8452389" y="3790664"/>
            <a:ext cx="7715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pen</a:t>
            </a:r>
            <a:endParaRPr lang="en-US" altLang="zh-CN" sz="2800" dirty="0"/>
          </a:p>
        </p:txBody>
      </p:sp>
      <p:sp>
        <p:nvSpPr>
          <p:cNvPr id="18" name="QB_7_AN.166_1#9eca83650.blank?vaa=1&amp;vcp=1&amp;pid=e9042d707&amp;color=0,0,0&amp;vpa=104&amp;vtp=1&amp;vaab=1&amp;bbb=1"/>
          <p:cNvSpPr/>
          <p:nvPr/>
        </p:nvSpPr>
        <p:spPr>
          <a:xfrm>
            <a:off x="9455689" y="3803364"/>
            <a:ext cx="12461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3" grpId="0" build="p" animBg="1"/>
      <p:bldP spid="14" grpId="0" build="p" animBg="1"/>
      <p:bldP spid="15" grpId="0" build="p" animBg="1"/>
      <p:bldP spid="16" grpId="0" build="p" animBg="1"/>
      <p:bldP spid="17" grpId="0" build="p" animBg="1"/>
      <p:bldP spid="18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67_1#d7b6d693e?vaa=1&amp;vcp=1&amp;pid=e9042d707&amp;color=0,0,0&amp;vtp=1&amp;vaab=1&amp;bt=1&amp;bbb=1"/>
          <p:cNvSpPr/>
          <p:nvPr/>
        </p:nvSpPr>
        <p:spPr>
          <a:xfrm>
            <a:off x="539496" y="18907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（P2）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我同意你说的。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 ____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 ___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（P4）很多学生询问关于如何提高他们英语水平的意见。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.（P4）每一遍你都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会学到一些新的东西。</a:t>
            </a:r>
            <a:endParaRPr lang="en-US" altLang="zh-CN" sz="2800" dirty="0"/>
          </a:p>
        </p:txBody>
      </p:sp>
      <p:sp>
        <p:nvSpPr>
          <p:cNvPr id="3" name="QB_7_AN.1_1#d7b6d693e.blank?vaa=1&amp;vcp=1&amp;pid=e9042d707&amp;color=0,0,0&amp;vpa=105&amp;vtp=1&amp;vaab=1&amp;bbb=1"/>
          <p:cNvSpPr/>
          <p:nvPr/>
        </p:nvSpPr>
        <p:spPr>
          <a:xfrm>
            <a:off x="1087978" y="1847564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agree</a:t>
            </a:r>
            <a:endParaRPr lang="en-US" altLang="zh-CN" sz="2800" dirty="0"/>
          </a:p>
        </p:txBody>
      </p:sp>
      <p:sp>
        <p:nvSpPr>
          <p:cNvPr id="4" name="QB_7_AN.2_1#d7b6d693e.blank?vaa=1&amp;vcp=1&amp;pid=e9042d707&amp;color=0,0,0&amp;vpa=106&amp;vtp=1&amp;vaab=1&amp;bbb=1"/>
          <p:cNvSpPr/>
          <p:nvPr/>
        </p:nvSpPr>
        <p:spPr>
          <a:xfrm>
            <a:off x="2307178" y="1860264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6" name="QB_7_AN.4_1#d7b6d693e.blank?vaa=1&amp;vcp=1&amp;pid=e9042d707&amp;color=0,0,0&amp;vpa=107&amp;vtp=1&amp;vaab=1&amp;bbb=1"/>
          <p:cNvSpPr/>
          <p:nvPr/>
        </p:nvSpPr>
        <p:spPr>
          <a:xfrm>
            <a:off x="3291427" y="2507964"/>
            <a:ext cx="7318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</a:t>
            </a:r>
            <a:endParaRPr lang="en-US" altLang="zh-CN" sz="2800" dirty="0"/>
          </a:p>
        </p:txBody>
      </p:sp>
      <p:sp>
        <p:nvSpPr>
          <p:cNvPr id="7" name="QB_7_AN.5_1#d7b6d693e.blank?vaa=1&amp;vcp=1&amp;pid=e9042d707&amp;color=0,0,0&amp;vpa=108&amp;vtp=1&amp;vaab=1&amp;bbb=1"/>
          <p:cNvSpPr/>
          <p:nvPr/>
        </p:nvSpPr>
        <p:spPr>
          <a:xfrm>
            <a:off x="4205827" y="2507964"/>
            <a:ext cx="674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8" name="QB_7_AN.6_1#d7b6d693e.blank?vaa=1&amp;vcp=1&amp;pid=e9042d707&amp;color=0,0,0&amp;vpa=109&amp;vtp=1&amp;vaab=1&amp;bbb=1"/>
          <p:cNvSpPr/>
          <p:nvPr/>
        </p:nvSpPr>
        <p:spPr>
          <a:xfrm>
            <a:off x="5107527" y="2507964"/>
            <a:ext cx="11842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advice</a:t>
            </a:r>
            <a:endParaRPr lang="en-US" altLang="zh-CN" sz="2800" dirty="0"/>
          </a:p>
        </p:txBody>
      </p:sp>
      <p:sp>
        <p:nvSpPr>
          <p:cNvPr id="9" name="QB_7_AN.7_1#d7b6d693e.blank?vaa=1&amp;vcp=1&amp;pid=e9042d707&amp;color=0,0,0&amp;vpa=110&amp;vtp=1&amp;vaab=1&amp;bbb=1"/>
          <p:cNvSpPr/>
          <p:nvPr/>
        </p:nvSpPr>
        <p:spPr>
          <a:xfrm>
            <a:off x="7471314" y="2507964"/>
            <a:ext cx="8715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endParaRPr lang="en-US" altLang="zh-CN" sz="2800" dirty="0"/>
          </a:p>
        </p:txBody>
      </p:sp>
      <p:sp>
        <p:nvSpPr>
          <p:cNvPr id="10" name="QB_7_AN.3_1#d7b6d693e.blank?vaa=1&amp;vcp=1&amp;pid=e9042d707&amp;color=0,0,0&amp;vpa=111&amp;vtp=1&amp;vaab=1&amp;bbb=1"/>
          <p:cNvSpPr/>
          <p:nvPr/>
        </p:nvSpPr>
        <p:spPr>
          <a:xfrm>
            <a:off x="8525414" y="2507964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1" name="QB_7_AN.8_1#d7b6d693e.blank?vaa=1&amp;vcp=1&amp;pid=e9042d707&amp;color=0,0,0&amp;vpa=112&amp;vtp=1&amp;vaab=1&amp;bbb=1"/>
          <p:cNvSpPr/>
          <p:nvPr/>
        </p:nvSpPr>
        <p:spPr>
          <a:xfrm>
            <a:off x="9236614" y="2495264"/>
            <a:ext cx="14430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improve</a:t>
            </a:r>
            <a:endParaRPr lang="en-US" altLang="zh-CN" sz="2800" dirty="0"/>
          </a:p>
        </p:txBody>
      </p:sp>
      <p:sp>
        <p:nvSpPr>
          <p:cNvPr id="13" name="QB_7_AN.178_1#d7b6d693e.blank?vaa=1&amp;vcp=1&amp;pid=e9042d707&amp;color=0,0,0&amp;vpa=113&amp;vtp=1&amp;vaab=1&amp;bbb=1"/>
          <p:cNvSpPr/>
          <p:nvPr/>
        </p:nvSpPr>
        <p:spPr>
          <a:xfrm>
            <a:off x="974693" y="3803364"/>
            <a:ext cx="9683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endParaRPr lang="en-US" altLang="zh-CN" sz="2800" dirty="0"/>
          </a:p>
        </p:txBody>
      </p:sp>
      <p:sp>
        <p:nvSpPr>
          <p:cNvPr id="14" name="QB_7_AN.179_1#d7b6d693e.blank?vaa=1&amp;vcp=1&amp;pid=e9042d707&amp;color=0,0,0&amp;vpa=114&amp;vtp=1&amp;vaab=1&amp;bbb=1"/>
          <p:cNvSpPr/>
          <p:nvPr/>
        </p:nvSpPr>
        <p:spPr>
          <a:xfrm>
            <a:off x="2181194" y="3803364"/>
            <a:ext cx="8890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endParaRPr lang="en-US" altLang="zh-CN" sz="2800" dirty="0"/>
          </a:p>
        </p:txBody>
      </p:sp>
      <p:sp>
        <p:nvSpPr>
          <p:cNvPr id="15" name="QB_7_AN.180_1#d7b6d693e.blank?vaa=1&amp;vcp=1&amp;pid=e9042d707&amp;color=0,0,0&amp;vpa=115&amp;vtp=1&amp;vaab=1&amp;bbb=1"/>
          <p:cNvSpPr/>
          <p:nvPr/>
        </p:nvSpPr>
        <p:spPr>
          <a:xfrm>
            <a:off x="5589555" y="3790664"/>
            <a:ext cx="17383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endParaRPr lang="en-US" altLang="zh-CN" sz="2800" dirty="0"/>
          </a:p>
        </p:txBody>
      </p:sp>
      <p:sp>
        <p:nvSpPr>
          <p:cNvPr id="16" name="QB_7_AN.181_1#d7b6d693e.blank?vaa=1&amp;vcp=1&amp;pid=e9042d707&amp;color=0,0,0&amp;vpa=116&amp;vtp=1&amp;vaab=1&amp;bbb=1"/>
          <p:cNvSpPr/>
          <p:nvPr/>
        </p:nvSpPr>
        <p:spPr>
          <a:xfrm>
            <a:off x="7545356" y="3803364"/>
            <a:ext cx="8509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3" grpId="0" build="p" animBg="1"/>
      <p:bldP spid="14" grpId="0" build="p" animBg="1"/>
      <p:bldP spid="15" grpId="0" build="p" animBg="1"/>
      <p:bldP spid="16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0c4c8a4c?vcp=1&amp;pid=4012d7fa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endParaRPr lang="en-US" altLang="zh-CN" sz="3200" dirty="0"/>
          </a:p>
        </p:txBody>
      </p:sp>
      <p:sp>
        <p:nvSpPr>
          <p:cNvPr id="3" name="QB_7_BD.182_1#272b3dbf4?sp=1&amp;vaa=1&amp;vcp=1&amp;pid=b0c4c8a4c&amp;color=0,0,0&amp;vtp=1&amp;vaab=1&amp;bb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!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（P10）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上周末过得怎么样？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非常好！</a:t>
            </a:r>
            <a:endParaRPr lang="en-US" altLang="zh-CN" sz="2800" dirty="0"/>
          </a:p>
        </p:txBody>
      </p:sp>
      <p:sp>
        <p:nvSpPr>
          <p:cNvPr id="4" name="QB_7_AN.183_1#272b3dbf4.blank?vaa=1&amp;vcp=1&amp;pid=b0c4c8a4c&amp;color=0,0,0&amp;vpa=117&amp;vtp=1&amp;vaab=1&amp;bbb=1"/>
          <p:cNvSpPr/>
          <p:nvPr/>
        </p:nvSpPr>
        <p:spPr>
          <a:xfrm>
            <a:off x="1184815" y="1233015"/>
            <a:ext cx="9509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endParaRPr lang="en-US" altLang="zh-CN" sz="2800" dirty="0"/>
          </a:p>
        </p:txBody>
      </p:sp>
      <p:sp>
        <p:nvSpPr>
          <p:cNvPr id="5" name="QB_7_AN.184_1#272b3dbf4.blank?vaa=1&amp;vcp=1&amp;pid=b0c4c8a4c&amp;color=0,0,0&amp;vpa=118&amp;vtp=1&amp;vaab=1&amp;bbb=1"/>
          <p:cNvSpPr/>
          <p:nvPr/>
        </p:nvSpPr>
        <p:spPr>
          <a:xfrm>
            <a:off x="2416714" y="1233015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endParaRPr lang="en-US" altLang="zh-CN" sz="2800" dirty="0"/>
          </a:p>
        </p:txBody>
      </p:sp>
      <p:sp>
        <p:nvSpPr>
          <p:cNvPr id="6" name="QB_7_AN.185_1#272b3dbf4.blank?vaa=1&amp;vcp=1&amp;pid=b0c4c8a4c&amp;color=0,0,0&amp;vpa=119&amp;vtp=1&amp;vaab=1&amp;bbb=1"/>
          <p:cNvSpPr/>
          <p:nvPr/>
        </p:nvSpPr>
        <p:spPr>
          <a:xfrm>
            <a:off x="3432715" y="1220315"/>
            <a:ext cx="9112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endParaRPr lang="en-US" altLang="zh-CN" sz="2800" dirty="0"/>
          </a:p>
        </p:txBody>
      </p:sp>
      <p:sp>
        <p:nvSpPr>
          <p:cNvPr id="7" name="QB_7_AN.186_1#272b3dbf4.blank?vaa=1&amp;vcp=1&amp;pid=b0c4c8a4c&amp;color=0,0,0&amp;vpa=120&amp;vtp=1&amp;vaab=1&amp;bbb=1"/>
          <p:cNvSpPr/>
          <p:nvPr/>
        </p:nvSpPr>
        <p:spPr>
          <a:xfrm>
            <a:off x="4550315" y="1233015"/>
            <a:ext cx="15208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weekend</a:t>
            </a:r>
            <a:endParaRPr lang="en-US" altLang="zh-CN" sz="2800" dirty="0"/>
          </a:p>
        </p:txBody>
      </p:sp>
      <p:sp>
        <p:nvSpPr>
          <p:cNvPr id="8" name="QB_7_AN.187_1#272b3dbf4.blank?vaa=1&amp;vcp=1&amp;pid=b0c4c8a4c&amp;color=0,0,0&amp;vpa=121&amp;vtp=1&amp;vaab=1&amp;bbb=1"/>
          <p:cNvSpPr/>
          <p:nvPr/>
        </p:nvSpPr>
        <p:spPr>
          <a:xfrm>
            <a:off x="930815" y="1868015"/>
            <a:ext cx="11080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Pretty</a:t>
            </a:r>
            <a:endParaRPr lang="en-US" altLang="zh-CN" sz="2800" dirty="0"/>
          </a:p>
        </p:txBody>
      </p:sp>
      <p:sp>
        <p:nvSpPr>
          <p:cNvPr id="9" name="QB_7_AN.188_1#272b3dbf4.blank?vaa=1&amp;vcp=1&amp;pid=b0c4c8a4c&amp;color=0,0,0&amp;vpa=122&amp;vtp=1&amp;vaab=1&amp;bbb=1"/>
          <p:cNvSpPr/>
          <p:nvPr/>
        </p:nvSpPr>
        <p:spPr>
          <a:xfrm>
            <a:off x="2327814" y="1868015"/>
            <a:ext cx="9699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89_1#0d0e263a4?vaa=1&amp;vcp=1&amp;pid=b0c4c8a4c&amp;color=0,0,0&amp;mp=1&amp;vtp=1&amp;vaab=1&amp;bt=1&amp;bbb=1&amp;hb=1"/>
          <p:cNvSpPr/>
          <p:nvPr/>
        </p:nvSpPr>
        <p:spPr>
          <a:xfrm>
            <a:off x="539496" y="18843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（P10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）事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，它只是在20世纪80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年代才变得重要起来。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getting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 _____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（P10）它变得更大更繁华。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 ______ 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Kong,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（P10）我相信有一天它会变得和香港一样繁华。</a:t>
            </a:r>
            <a:endParaRPr lang="en-US" altLang="zh-CN" sz="2800" dirty="0"/>
          </a:p>
        </p:txBody>
      </p:sp>
      <p:sp>
        <p:nvSpPr>
          <p:cNvPr id="3" name="QB_7_AN.1_1#0d0e263a4.blank?vaa=1&amp;vcp=1&amp;pid=b0c4c8a4c&amp;color=0,0,0&amp;mp=1&amp;vpa=123&amp;vtp=1&amp;vaab=1&amp;bbb=1"/>
          <p:cNvSpPr/>
          <p:nvPr/>
        </p:nvSpPr>
        <p:spPr>
          <a:xfrm>
            <a:off x="765715" y="1853914"/>
            <a:ext cx="555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4" name="QB_7_AN.2_1#0d0e263a4.blank?vaa=1&amp;vcp=1&amp;pid=b0c4c8a4c&amp;color=0,0,0&amp;mp=1&amp;vpa=124&amp;vtp=1&amp;vaab=1&amp;bbb=1"/>
          <p:cNvSpPr/>
          <p:nvPr/>
        </p:nvSpPr>
        <p:spPr>
          <a:xfrm>
            <a:off x="1527714" y="1853914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fact</a:t>
            </a:r>
            <a:endParaRPr lang="en-US" altLang="zh-CN" sz="2800" dirty="0"/>
          </a:p>
        </p:txBody>
      </p:sp>
      <p:sp>
        <p:nvSpPr>
          <p:cNvPr id="5" name="QB_7_AN.3_1#0d0e263a4.blank?vaa=1&amp;vcp=1&amp;pid=b0c4c8a4c&amp;color=0,0,0&amp;mp=1&amp;vpa=125&amp;vtp=1&amp;vaab=1&amp;bbb=1"/>
          <p:cNvSpPr/>
          <p:nvPr/>
        </p:nvSpPr>
        <p:spPr>
          <a:xfrm>
            <a:off x="6636289" y="1853914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6" name="QB_7_AN.4_1#0d0e263a4.blank?vaa=1&amp;vcp=1&amp;pid=b0c4c8a4c&amp;color=0,0,0&amp;mp=1&amp;vpa=126&amp;vtp=1&amp;vaab=1&amp;bbb=1"/>
          <p:cNvSpPr/>
          <p:nvPr/>
        </p:nvSpPr>
        <p:spPr>
          <a:xfrm>
            <a:off x="7360189" y="1853914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7" name="QB_7_AN.5_1#0d0e263a4.blank?vaa=1&amp;vcp=1&amp;pid=b0c4c8a4c&amp;color=0,0,0&amp;mp=1&amp;vpa=127&amp;vtp=1&amp;vaab=1&amp;bbb=1"/>
          <p:cNvSpPr/>
          <p:nvPr/>
        </p:nvSpPr>
        <p:spPr>
          <a:xfrm>
            <a:off x="8312689" y="1853914"/>
            <a:ext cx="11080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1980s</a:t>
            </a:r>
            <a:endParaRPr lang="en-US" altLang="zh-CN" sz="2800" dirty="0"/>
          </a:p>
        </p:txBody>
      </p:sp>
      <p:sp>
        <p:nvSpPr>
          <p:cNvPr id="9" name="QB_7_AN.6_1#0d0e263a4.blank?vaa=1&amp;vcp=1&amp;pid=b0c4c8a4c&amp;color=0,0,0&amp;vpa=128&amp;vtp=1&amp;vaab=1&amp;bbb=1"/>
          <p:cNvSpPr/>
          <p:nvPr/>
        </p:nvSpPr>
        <p:spPr>
          <a:xfrm>
            <a:off x="2612994" y="3136614"/>
            <a:ext cx="11668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bigger</a:t>
            </a:r>
            <a:endParaRPr lang="en-US" altLang="zh-CN" sz="2800" dirty="0"/>
          </a:p>
        </p:txBody>
      </p:sp>
      <p:sp>
        <p:nvSpPr>
          <p:cNvPr id="10" name="QB_7_AN.7_1#0d0e263a4.blank?vaa=1&amp;vcp=1&amp;pid=b0c4c8a4c&amp;color=0,0,0&amp;vpa=129&amp;vtp=1&amp;vaab=1&amp;bbb=1"/>
          <p:cNvSpPr/>
          <p:nvPr/>
        </p:nvSpPr>
        <p:spPr>
          <a:xfrm>
            <a:off x="4048093" y="3149314"/>
            <a:ext cx="7715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endParaRPr lang="en-US" altLang="zh-CN" sz="2800" dirty="0"/>
          </a:p>
        </p:txBody>
      </p:sp>
      <p:sp>
        <p:nvSpPr>
          <p:cNvPr id="11" name="QB_7_AN.8_1#0d0e263a4.blank?vaa=1&amp;vcp=1&amp;pid=b0c4c8a4c&amp;color=0,0,0&amp;vpa=130&amp;vtp=1&amp;vaab=1&amp;bbb=1"/>
          <p:cNvSpPr/>
          <p:nvPr/>
        </p:nvSpPr>
        <p:spPr>
          <a:xfrm>
            <a:off x="5114893" y="3149314"/>
            <a:ext cx="11271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busier</a:t>
            </a:r>
            <a:endParaRPr lang="en-US" altLang="zh-CN" sz="2800" dirty="0"/>
          </a:p>
        </p:txBody>
      </p:sp>
      <p:sp>
        <p:nvSpPr>
          <p:cNvPr id="13" name="QB_7_AN.200_1#0d0e263a4.blank?vaa=1&amp;vcp=1&amp;pid=b0c4c8a4c&amp;color=0,0,0&amp;vpa=131&amp;vtp=1&amp;vaab=1&amp;bbb=1"/>
          <p:cNvSpPr/>
          <p:nvPr/>
        </p:nvSpPr>
        <p:spPr>
          <a:xfrm>
            <a:off x="4829715" y="3797014"/>
            <a:ext cx="5540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14" name="QB_7_AN.201_1#0d0e263a4.blank?vaa=1&amp;vcp=1&amp;pid=b0c4c8a4c&amp;color=0,0,0&amp;vpa=132&amp;vtp=1&amp;vaab=1&amp;bbb=1"/>
          <p:cNvSpPr/>
          <p:nvPr/>
        </p:nvSpPr>
        <p:spPr>
          <a:xfrm>
            <a:off x="5617115" y="3784314"/>
            <a:ext cx="9302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busy</a:t>
            </a:r>
            <a:endParaRPr lang="en-US" altLang="zh-CN" sz="2800" dirty="0"/>
          </a:p>
        </p:txBody>
      </p:sp>
      <p:sp>
        <p:nvSpPr>
          <p:cNvPr id="15" name="QB_7_AN.202_1#0d0e263a4.blank?vaa=1&amp;vcp=1&amp;pid=b0c4c8a4c&amp;color=0,0,0&amp;vpa=133&amp;vtp=1&amp;vaab=1&amp;bbb=1"/>
          <p:cNvSpPr/>
          <p:nvPr/>
        </p:nvSpPr>
        <p:spPr>
          <a:xfrm>
            <a:off x="6785514" y="3797014"/>
            <a:ext cx="5540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03_1#34f29cc09?sp=1&amp;vaa=1&amp;vcp=1&amp;pid=b0c4c8a4c&amp;color=0,0,0&amp;vtp=1&amp;vaab=1&amp;bt=1&amp;bbb=1"/>
          <p:cNvSpPr/>
          <p:nvPr/>
        </p:nvSpPr>
        <p:spPr>
          <a:xfrm>
            <a:off x="539496" y="155016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Shenzhen?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P10）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深圳有多少人口？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超过一千万。</a:t>
            </a:r>
            <a:endParaRPr lang="en-US" altLang="zh-CN" sz="2800" dirty="0"/>
          </a:p>
        </p:txBody>
      </p:sp>
      <p:sp>
        <p:nvSpPr>
          <p:cNvPr id="3" name="QB_7_AN.2_1#34f29cc09.blank?vaa=1&amp;vcp=1&amp;pid=b0c4c8a4c&amp;color=0,0,0&amp;vpa=134&amp;vtp=1&amp;vaab=1&amp;bbb=1"/>
          <p:cNvSpPr/>
          <p:nvPr/>
        </p:nvSpPr>
        <p:spPr>
          <a:xfrm>
            <a:off x="1121315" y="1519682"/>
            <a:ext cx="126466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What’s</a:t>
            </a:r>
            <a:endParaRPr lang="en-US" altLang="zh-CN" sz="2800" dirty="0"/>
          </a:p>
        </p:txBody>
      </p:sp>
      <p:sp>
        <p:nvSpPr>
          <p:cNvPr id="4" name="QB_7_AN.1_1#34f29cc09.blank?vaa=1&amp;vcp=1&amp;pid=b0c4c8a4c&amp;color=0,0,0&amp;vpa=135&amp;vtp=1&amp;vaab=1&amp;bbb=1"/>
          <p:cNvSpPr/>
          <p:nvPr/>
        </p:nvSpPr>
        <p:spPr>
          <a:xfrm>
            <a:off x="2556414" y="1519682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5" name="QB_7_AN.3_1#34f29cc09.blank?vaa=1&amp;vcp=1&amp;pid=b0c4c8a4c&amp;color=0,0,0&amp;vpa=136&amp;vtp=1&amp;vaab=1&amp;bbb=1"/>
          <p:cNvSpPr/>
          <p:nvPr/>
        </p:nvSpPr>
        <p:spPr>
          <a:xfrm>
            <a:off x="3445415" y="1506982"/>
            <a:ext cx="17780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population</a:t>
            </a:r>
            <a:endParaRPr lang="en-US" altLang="zh-CN" sz="2800" dirty="0"/>
          </a:p>
        </p:txBody>
      </p:sp>
      <p:sp>
        <p:nvSpPr>
          <p:cNvPr id="6" name="QB_7_AN.4_1#34f29cc09.blank?vaa=1&amp;vcp=1&amp;pid=b0c4c8a4c&amp;color=0,0,0&amp;vpa=137&amp;vtp=1&amp;vaab=1&amp;bbb=1"/>
          <p:cNvSpPr/>
          <p:nvPr/>
        </p:nvSpPr>
        <p:spPr>
          <a:xfrm>
            <a:off x="5388515" y="1519682"/>
            <a:ext cx="555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7" name="QB_7_AN.5_1#34f29cc09.blank?vaa=1&amp;vcp=1&amp;pid=b0c4c8a4c&amp;color=0,0,0&amp;vpa=138&amp;vtp=1&amp;vaab=1&amp;bbb=1"/>
          <p:cNvSpPr/>
          <p:nvPr/>
        </p:nvSpPr>
        <p:spPr>
          <a:xfrm>
            <a:off x="2309781" y="2167382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ten</a:t>
            </a:r>
            <a:endParaRPr lang="en-US" altLang="zh-CN" sz="2800" dirty="0"/>
          </a:p>
        </p:txBody>
      </p:sp>
      <p:sp>
        <p:nvSpPr>
          <p:cNvPr id="8" name="QB_7_AN.6_1#34f29cc09.blank?vaa=1&amp;vcp=1&amp;pid=b0c4c8a4c&amp;color=0,0,0&amp;vpa=139&amp;vtp=1&amp;vaab=1&amp;bbb=1"/>
          <p:cNvSpPr/>
          <p:nvPr/>
        </p:nvSpPr>
        <p:spPr>
          <a:xfrm>
            <a:off x="3173380" y="2167382"/>
            <a:ext cx="12842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million</a:t>
            </a:r>
            <a:endParaRPr lang="en-US" altLang="zh-CN" sz="2800" dirty="0"/>
          </a:p>
        </p:txBody>
      </p:sp>
      <p:sp>
        <p:nvSpPr>
          <p:cNvPr id="9" name="QB_7_BD.210_1#b769b96e4?vaa=1&amp;vcp=1&amp;pid=b0c4c8a4c&amp;color=0,0,0&amp;vtp=1&amp;vaab=1&amp;bbb=1&amp;hb=1"/>
          <p:cNvSpPr/>
          <p:nvPr/>
        </p:nvSpPr>
        <p:spPr>
          <a:xfrm>
            <a:off x="539496" y="411346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larger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P10）那比中国许多其他城市的人口都多。</a:t>
            </a:r>
            <a:endParaRPr lang="en-US" altLang="zh-CN" sz="2800" dirty="0"/>
          </a:p>
        </p:txBody>
      </p:sp>
      <p:sp>
        <p:nvSpPr>
          <p:cNvPr id="10" name="QB_7_AN.211_1#b769b96e4.blank?vaa=1&amp;vcp=1&amp;pid=b0c4c8a4c&amp;color=0,0,0&amp;vpa=140&amp;vtp=1&amp;vaab=1&amp;bbb=1"/>
          <p:cNvSpPr/>
          <p:nvPr/>
        </p:nvSpPr>
        <p:spPr>
          <a:xfrm>
            <a:off x="6416580" y="4070286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endParaRPr lang="en-US" altLang="zh-CN" sz="2800" dirty="0"/>
          </a:p>
        </p:txBody>
      </p:sp>
      <p:sp>
        <p:nvSpPr>
          <p:cNvPr id="11" name="QB_7_AN.212_1#b769b96e4.blank?vaa=1&amp;vcp=1&amp;pid=b0c4c8a4c&amp;color=0,0,0&amp;vpa=141&amp;vtp=1&amp;vaab=1&amp;bbb=1"/>
          <p:cNvSpPr/>
          <p:nvPr/>
        </p:nvSpPr>
        <p:spPr>
          <a:xfrm>
            <a:off x="7699280" y="4082986"/>
            <a:ext cx="989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endParaRPr lang="en-US" altLang="zh-CN" sz="2800" dirty="0"/>
          </a:p>
        </p:txBody>
      </p:sp>
      <p:sp>
        <p:nvSpPr>
          <p:cNvPr id="12" name="QB_7_AN.213_1#b769b96e4.blank?vaa=1&amp;vcp=1&amp;pid=b0c4c8a4c&amp;color=0,0,0&amp;vpa=142&amp;vtp=1&amp;vaab=1&amp;bbb=1"/>
          <p:cNvSpPr/>
          <p:nvPr/>
        </p:nvSpPr>
        <p:spPr>
          <a:xfrm>
            <a:off x="8931180" y="4082986"/>
            <a:ext cx="10064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cities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14_1#70e213029?vaa=1&amp;vcp=1&amp;pid=b0c4c8a4c&amp;color=0,0,0&amp;mp=1&amp;vtp=1&amp;vaab=1&amp;bt=1&amp;bbb=1&amp;hb=1"/>
          <p:cNvSpPr/>
          <p:nvPr/>
        </p:nvSpPr>
        <p:spPr>
          <a:xfrm>
            <a:off x="539496" y="92427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streets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too.（P10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）它的街道也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宽得多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干净得多。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 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Diwang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Tower.（P10）记得要去参观地王大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厦。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River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 ___ __________ 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120,000.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（P12）它位于康河河畔，大约有十二万人口。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town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 __________ ________ 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university.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（P12）我的家乡因它的大学而特别出名。</a:t>
            </a:r>
            <a:endParaRPr lang="en-US" altLang="zh-CN" sz="2800" dirty="0"/>
          </a:p>
        </p:txBody>
      </p:sp>
      <p:sp>
        <p:nvSpPr>
          <p:cNvPr id="3" name="QB_7_AN.1_1#70e213029.blank?vaa=1&amp;vcp=1&amp;pid=b0c4c8a4c&amp;color=0,0,0&amp;mp=1&amp;vpa=143&amp;vtp=1&amp;vaab=1&amp;bbb=1"/>
          <p:cNvSpPr/>
          <p:nvPr/>
        </p:nvSpPr>
        <p:spPr>
          <a:xfrm>
            <a:off x="3007264" y="893794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endParaRPr lang="en-US" altLang="zh-CN" sz="2800" dirty="0"/>
          </a:p>
        </p:txBody>
      </p:sp>
      <p:sp>
        <p:nvSpPr>
          <p:cNvPr id="4" name="QB_7_AN.2_1#70e213029.blank?vaa=1&amp;vcp=1&amp;pid=b0c4c8a4c&amp;color=0,0,0&amp;mp=1&amp;vpa=144&amp;vtp=1&amp;vaab=1&amp;bbb=1"/>
          <p:cNvSpPr/>
          <p:nvPr/>
        </p:nvSpPr>
        <p:spPr>
          <a:xfrm>
            <a:off x="4239165" y="893794"/>
            <a:ext cx="10683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wider</a:t>
            </a:r>
            <a:endParaRPr lang="en-US" altLang="zh-CN" sz="2800" dirty="0"/>
          </a:p>
        </p:txBody>
      </p:sp>
      <p:sp>
        <p:nvSpPr>
          <p:cNvPr id="5" name="QB_7_AN.3_1#70e213029.blank?vaa=1&amp;vcp=1&amp;pid=b0c4c8a4c&amp;color=0,0,0&amp;mp=1&amp;vpa=145&amp;vtp=1&amp;vaab=1&amp;bbb=1"/>
          <p:cNvSpPr/>
          <p:nvPr/>
        </p:nvSpPr>
        <p:spPr>
          <a:xfrm>
            <a:off x="5547265" y="893794"/>
            <a:ext cx="7715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endParaRPr lang="en-US" altLang="zh-CN" sz="2800" dirty="0"/>
          </a:p>
        </p:txBody>
      </p:sp>
      <p:sp>
        <p:nvSpPr>
          <p:cNvPr id="6" name="QB_7_AN.4_1#70e213029.blank?vaa=1&amp;vcp=1&amp;pid=b0c4c8a4c&amp;color=0,0,0&amp;mp=1&amp;vpa=146&amp;vtp=1&amp;vaab=1&amp;bbb=1"/>
          <p:cNvSpPr/>
          <p:nvPr/>
        </p:nvSpPr>
        <p:spPr>
          <a:xfrm>
            <a:off x="6537864" y="893794"/>
            <a:ext cx="12827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cleaner</a:t>
            </a:r>
            <a:endParaRPr lang="en-US" altLang="zh-CN" sz="2800" dirty="0"/>
          </a:p>
        </p:txBody>
      </p:sp>
      <p:sp>
        <p:nvSpPr>
          <p:cNvPr id="8" name="QB_7_AN.5_1#70e213029.blank?vaa=1&amp;vcp=1&amp;pid=b0c4c8a4c&amp;color=0,0,0&amp;vpa=147&amp;vtp=1&amp;vaab=1&amp;bbb=1"/>
          <p:cNvSpPr/>
          <p:nvPr/>
        </p:nvSpPr>
        <p:spPr>
          <a:xfrm>
            <a:off x="753015" y="2189194"/>
            <a:ext cx="18161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Remember</a:t>
            </a:r>
            <a:endParaRPr lang="en-US" altLang="zh-CN" sz="2800" dirty="0"/>
          </a:p>
        </p:txBody>
      </p:sp>
      <p:sp>
        <p:nvSpPr>
          <p:cNvPr id="9" name="QB_7_AN.6_1#70e213029.blank?vaa=1&amp;vcp=1&amp;pid=b0c4c8a4c&amp;color=0,0,0&amp;vpa=148&amp;vtp=1&amp;vaab=1&amp;bbb=1"/>
          <p:cNvSpPr/>
          <p:nvPr/>
        </p:nvSpPr>
        <p:spPr>
          <a:xfrm>
            <a:off x="2721514" y="2189194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1" name="QB_7_AN.8_1#70e213029.blank?vaa=1&amp;vcp=1&amp;pid=b0c4c8a4c&amp;color=0,0,0&amp;vpa=149&amp;vtp=1&amp;vaab=1&amp;bbb=1"/>
          <p:cNvSpPr/>
          <p:nvPr/>
        </p:nvSpPr>
        <p:spPr>
          <a:xfrm>
            <a:off x="5225002" y="3484594"/>
            <a:ext cx="7318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endParaRPr lang="en-US" altLang="zh-CN" sz="2800" dirty="0"/>
          </a:p>
        </p:txBody>
      </p:sp>
      <p:sp>
        <p:nvSpPr>
          <p:cNvPr id="12" name="QB_7_AN.7_1#70e213029.blank?vaa=1&amp;vcp=1&amp;pid=b0c4c8a4c&amp;color=0,0,0&amp;vpa=150&amp;vtp=1&amp;vaab=1"/>
          <p:cNvSpPr/>
          <p:nvPr/>
        </p:nvSpPr>
        <p:spPr>
          <a:xfrm>
            <a:off x="6177502" y="3484594"/>
            <a:ext cx="415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3" name="QB_7_AN.9_1#70e213029.blank?vaa=1&amp;vcp=1&amp;pid=b0c4c8a4c&amp;color=0,0,0&amp;vpa=151&amp;vtp=1&amp;vaab=1&amp;bbb=1"/>
          <p:cNvSpPr/>
          <p:nvPr/>
        </p:nvSpPr>
        <p:spPr>
          <a:xfrm>
            <a:off x="6837903" y="3471894"/>
            <a:ext cx="17780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population</a:t>
            </a:r>
            <a:endParaRPr lang="en-US" altLang="zh-CN" sz="2800" dirty="0"/>
          </a:p>
        </p:txBody>
      </p:sp>
      <p:sp>
        <p:nvSpPr>
          <p:cNvPr id="14" name="QB_7_AN.10_1#70e213029.blank?vaa=1&amp;vcp=1&amp;pid=b0c4c8a4c&amp;color=0,0,0&amp;vpa=152&amp;vtp=1&amp;vaab=1&amp;bbb=1"/>
          <p:cNvSpPr/>
          <p:nvPr/>
        </p:nvSpPr>
        <p:spPr>
          <a:xfrm>
            <a:off x="8781003" y="3484594"/>
            <a:ext cx="555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6" name="QB_7_AN.228_1#70e213029.blank?vaa=1&amp;vcp=1&amp;pid=b0c4c8a4c&amp;color=0,0,0&amp;vpa=153&amp;vtp=1&amp;vaab=1&amp;bbb=1"/>
          <p:cNvSpPr/>
          <p:nvPr/>
        </p:nvSpPr>
        <p:spPr>
          <a:xfrm>
            <a:off x="3496215" y="477999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endParaRPr lang="en-US" altLang="zh-CN" sz="2800" dirty="0"/>
          </a:p>
        </p:txBody>
      </p:sp>
      <p:sp>
        <p:nvSpPr>
          <p:cNvPr id="17" name="QB_7_AN.229_1#70e213029.blank?vaa=1&amp;vcp=1&amp;pid=b0c4c8a4c&amp;color=0,0,0&amp;vpa=154&amp;vtp=1&amp;vaab=1&amp;bbb=1"/>
          <p:cNvSpPr/>
          <p:nvPr/>
        </p:nvSpPr>
        <p:spPr>
          <a:xfrm>
            <a:off x="4245515" y="4767294"/>
            <a:ext cx="16764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especially</a:t>
            </a:r>
            <a:endParaRPr lang="en-US" altLang="zh-CN" sz="2800" dirty="0"/>
          </a:p>
        </p:txBody>
      </p:sp>
      <p:sp>
        <p:nvSpPr>
          <p:cNvPr id="18" name="QB_7_AN.230_1#70e213029.blank?vaa=1&amp;vcp=1&amp;pid=b0c4c8a4c&amp;color=0,0,0&amp;vpa=155&amp;vtp=1&amp;vaab=1&amp;bbb=1"/>
          <p:cNvSpPr/>
          <p:nvPr/>
        </p:nvSpPr>
        <p:spPr>
          <a:xfrm>
            <a:off x="6201315" y="4779994"/>
            <a:ext cx="1304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endParaRPr lang="en-US" altLang="zh-CN" sz="2800" dirty="0"/>
          </a:p>
        </p:txBody>
      </p:sp>
      <p:sp>
        <p:nvSpPr>
          <p:cNvPr id="19" name="QB_7_AN.231_1#70e213029.blank?vaa=1&amp;vcp=1&amp;pid=b0c4c8a4c&amp;color=0,0,0&amp;vpa=156&amp;vtp=1&amp;vaab=1&amp;bbb=1"/>
          <p:cNvSpPr/>
          <p:nvPr/>
        </p:nvSpPr>
        <p:spPr>
          <a:xfrm>
            <a:off x="7763414" y="4779994"/>
            <a:ext cx="674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6" grpId="0" build="p" animBg="1"/>
      <p:bldP spid="17" grpId="0" build="p" animBg="1"/>
      <p:bldP spid="18" grpId="0" build="p" animBg="1"/>
      <p:bldP spid="19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8f0c1265.fixed?vcp=1&amp;pid=fb63a75f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第8讲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1~2</a:t>
            </a:r>
            <a:endParaRPr lang="en-US" altLang="zh-CN" sz="4000" dirty="0"/>
          </a:p>
        </p:txBody>
      </p:sp>
      <p:sp>
        <p:nvSpPr>
          <p:cNvPr id="3" name="C_4_BD#f8f0c1265.fixed?vcp=1&amp;pid=fb63a75f5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92e8aae9?vcp=1&amp;pid=f8f0c1265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提建议的句型及用法</a:t>
            </a:r>
            <a:endParaRPr lang="en-US" altLang="zh-CN" sz="3000" dirty="0"/>
          </a:p>
        </p:txBody>
      </p:sp>
      <p:sp>
        <p:nvSpPr>
          <p:cNvPr id="3" name="P_6_BD#d7623d9f8?sp=1&amp;vcp=1&amp;pid=692e8aae9&amp;color=0,0,0&amp;vtp=1&amp;vaab=1&amp;bbb=1&amp;h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1.Shall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we…?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在表示建议或征求对方意见时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，可以用shall开头的一般疑问句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。其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肯定回答一般可用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right.”“OK.”“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idea！”等。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7623d9f8?sp=1&amp;vcp=1&amp;pid=692e8aae9&amp;color=0,0,0&amp;mp=1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2.Let’s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表示“让我们（包括双方在内）做某事”。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使用该句型提建议时要用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以Let’s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开头的祈使句。而Let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us在表示“让我们做某事”时，不包括对方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在内。例如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boxes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让我们帮你把那些箱子搬下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7623d9f8?sp=1&amp;vcp=1&amp;pid=692e8aae9&amp;color=0,0,0&amp;vtp=1&amp;vaab=1&amp;bt=1&amp;bbb=1&amp;hb=1"/>
          <p:cNvSpPr/>
          <p:nvPr/>
        </p:nvSpPr>
        <p:spPr>
          <a:xfrm>
            <a:off x="539496" y="120621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意思是“为什么不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呢？”，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后接不带to的不定式（即动词原形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?”是省略了主语的省略形式，完整句为“Why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you/they/we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?”。例如：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为什么不和我一起去？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again?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=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again?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你为什么不再试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一次呢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2cae30ca.fixed?vcp=1&amp;pid=fb63a75f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第8讲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1~2</a:t>
            </a:r>
            <a:endParaRPr lang="en-US" altLang="zh-CN" sz="4000" dirty="0"/>
          </a:p>
        </p:txBody>
      </p:sp>
      <p:sp>
        <p:nvSpPr>
          <p:cNvPr id="3" name="C_4_BD#42cae30ca.fixed?vcp=1&amp;pid=fb63a75f5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7623d9f8?sp=1&amp;vcp=1&amp;pid=692e8aae9&amp;color=0,0,0&amp;mp=1&amp;vtp=1&amp;vaab=1&amp;bt=1&amp;bbb=1"/>
          <p:cNvSpPr/>
          <p:nvPr/>
        </p:nvSpPr>
        <p:spPr>
          <a:xfrm>
            <a:off x="539496" y="86712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/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怎么样？”，其后可接名词、代词和动名词。例如：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出去散步怎么样？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break?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休息一下好吗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5.had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意为“最好，还是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好”，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常用于口语，后接动词原形。例如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你最好待在家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你最好现在走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7623d9f8?sp=1&amp;vcp=1&amp;pid=692e8aae9&amp;color=0,0,0&amp;mp=1&amp;vtp=1&amp;vaab=1&amp;bt=1&amp;bbb=1"/>
          <p:cNvSpPr/>
          <p:nvPr/>
        </p:nvSpPr>
        <p:spPr>
          <a:xfrm>
            <a:off x="539496" y="15199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6.Don’t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用“Don’t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”来表示建议，通常用于祈使句的否定形式中。例如：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street.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不要在街上玩闹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7.Would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这个句型的意思是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怎么样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？”，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后接sth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或to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.。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another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cup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tea?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你想再来一杯茶吗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7623d9f8?sp=1&amp;vcp=1&amp;pid=692e8aae9&amp;color=0,0,0&amp;vtp=1&amp;vaab=1&amp;bt=1&amp;bbb=1&amp;hb=1"/>
          <p:cNvSpPr/>
          <p:nvPr/>
        </p:nvSpPr>
        <p:spPr>
          <a:xfrm>
            <a:off x="539496" y="21726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意思是“做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是个好主意”。例如：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pronounce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aloud.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大声拼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读新单词是一个好主意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e8886fe2?vcp=1&amp;pid=692e8aae9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B_7_BD.232_1#f9ddba04c?vaa=1&amp;vcp=1&amp;pid=8e8886fe2&amp;color=0,0,0&amp;vtp=1&amp;vaab=1&amp;bbb=1"/>
          <p:cNvSpPr/>
          <p:nvPr/>
        </p:nvSpPr>
        <p:spPr>
          <a:xfrm>
            <a:off x="539496" y="121124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answers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mistakes?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（have）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medicine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（place）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table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door?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（take）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umbrella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broken?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（solve）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first.</a:t>
            </a:r>
            <a:endParaRPr lang="en-US" altLang="zh-CN" sz="2800" dirty="0"/>
          </a:p>
        </p:txBody>
      </p:sp>
      <p:sp>
        <p:nvSpPr>
          <p:cNvPr id="4" name="QB_7_AN.1_1#f9ddba04c.blank?vaa=1&amp;vcp=1&amp;pid=8e8886fe2&amp;color=0,0,0&amp;vpa=157&amp;vtp=1&amp;vaab=1&amp;bbb=1"/>
          <p:cNvSpPr/>
          <p:nvPr/>
        </p:nvSpPr>
        <p:spPr>
          <a:xfrm>
            <a:off x="2316703" y="1180764"/>
            <a:ext cx="989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</a:t>
            </a:r>
            <a:endParaRPr lang="en-US" altLang="zh-CN" sz="2800" dirty="0"/>
          </a:p>
        </p:txBody>
      </p:sp>
      <p:sp>
        <p:nvSpPr>
          <p:cNvPr id="6" name="QB_7_AN.2_1#f9ddba04c.blank?vaa=1&amp;vcp=1&amp;pid=8e8886fe2&amp;color=0,0,0&amp;vpa=158&amp;vtp=1&amp;vaab=1&amp;bbb=1"/>
          <p:cNvSpPr/>
          <p:nvPr/>
        </p:nvSpPr>
        <p:spPr>
          <a:xfrm>
            <a:off x="2790666" y="1828464"/>
            <a:ext cx="928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endParaRPr lang="en-US" altLang="zh-CN" sz="2800" dirty="0"/>
          </a:p>
        </p:txBody>
      </p:sp>
      <p:sp>
        <p:nvSpPr>
          <p:cNvPr id="8" name="QB_7_AN.3_1#f9ddba04c.blank?vaa=1&amp;vcp=1&amp;pid=8e8886fe2&amp;color=0,0,0&amp;vpa=159&amp;vtp=1&amp;vaab=1&amp;bbb=1"/>
          <p:cNvSpPr/>
          <p:nvPr/>
        </p:nvSpPr>
        <p:spPr>
          <a:xfrm>
            <a:off x="2665953" y="2463464"/>
            <a:ext cx="13033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placing</a:t>
            </a:r>
            <a:endParaRPr lang="en-US" altLang="zh-CN" sz="2800" dirty="0"/>
          </a:p>
        </p:txBody>
      </p:sp>
      <p:sp>
        <p:nvSpPr>
          <p:cNvPr id="10" name="QB_7_AN.4_1#f9ddba04c.blank?vaa=1&amp;vcp=1&amp;pid=8e8886fe2&amp;color=0,0,0&amp;vpa=160&amp;vtp=1&amp;vaab=1&amp;bbb=1"/>
          <p:cNvSpPr/>
          <p:nvPr/>
        </p:nvSpPr>
        <p:spPr>
          <a:xfrm>
            <a:off x="3366166" y="3123864"/>
            <a:ext cx="13033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endParaRPr lang="en-US" altLang="zh-CN" sz="2800" dirty="0"/>
          </a:p>
        </p:txBody>
      </p:sp>
      <p:sp>
        <p:nvSpPr>
          <p:cNvPr id="12" name="QB_7_AN.241_1#f9ddba04c.blank?vaa=1&amp;vcp=1&amp;pid=8e8886fe2&amp;color=0,0,0&amp;vpa=161&amp;vtp=1&amp;vaab=1&amp;bbb=1"/>
          <p:cNvSpPr/>
          <p:nvPr/>
        </p:nvSpPr>
        <p:spPr>
          <a:xfrm>
            <a:off x="1692244" y="4398309"/>
            <a:ext cx="1008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solve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97ff9c4d?vcp=1&amp;pid=f8f0c1265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形容词、副词的比较级</a:t>
            </a:r>
            <a:endParaRPr lang="en-US" altLang="zh-CN" sz="3000" dirty="0"/>
          </a:p>
        </p:txBody>
      </p:sp>
      <p:sp>
        <p:nvSpPr>
          <p:cNvPr id="3" name="P_6_BD#1e9950ce1?vcp=1&amp;pid=d97ff9c4d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（详见“形容词和副词”一讲）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4011a70e?vcp=1&amp;pid=f8f0c1265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agree的用法</a:t>
            </a:r>
            <a:endParaRPr lang="en-US" altLang="zh-CN" sz="3000" dirty="0"/>
          </a:p>
        </p:txBody>
      </p:sp>
      <p:sp>
        <p:nvSpPr>
          <p:cNvPr id="3" name="P_6_BD#a0afbadf3?sp=1&amp;vcp=1&amp;pid=84011a70e&amp;color=0,0,0&amp;vtp=1&amp;vaab=1&amp;bbb=1&amp;hb=1"/>
          <p:cNvSpPr/>
          <p:nvPr/>
        </p:nvSpPr>
        <p:spPr>
          <a:xfrm>
            <a:off x="539496" y="121124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1.agree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sb.意为“同意某人（的意见）”。例如：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agreed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我们再三考虑后同意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了他的想法。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2.agree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意为“同意做某事”。例如：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agreed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finish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difficult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task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我们都同意先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完成最难的任务。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0afbadf3?sp=1&amp;vcp=1&amp;pid=84011a70e&amp;color=0,0,0&amp;vtp=1&amp;vaab=1&amp;bt=1&amp;bbb=1&amp;h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3.agree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意为“同意（对方提出的建议、安排、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计划等）”。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meeting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agreed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会上的每个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人都完全同意这项新计划。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4.agree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on/upon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（doing）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意为“对做某事意见一致，达成共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识”。例如：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discussed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agreed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opening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date.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他们讨论了很长时间，但仍然没有就开业日期达成一致。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e7f9c5ae?vcp=1&amp;pid=84011a70e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242_1#1d96627c5?vaa=1&amp;vcp=1&amp;pid=1e7f9c5ae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agreed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classroom.(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1d96627c5.bracket?vaa=1&amp;vcp=1&amp;pid=1e7f9c5ae&amp;color=0,0,0&amp;vpa=162&amp;vtp=1&amp;vaab=1"/>
          <p:cNvSpPr/>
          <p:nvPr/>
        </p:nvSpPr>
        <p:spPr>
          <a:xfrm>
            <a:off x="10524078" y="120258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242_2#1d96627c5.choices?vaa=1&amp;vcp=1&amp;pid=1e7f9c5ae&amp;color=0,0,0&amp;vtp=1&amp;vaab=1&amp;bbb=1"/>
          <p:cNvSpPr/>
          <p:nvPr/>
        </p:nvSpPr>
        <p:spPr>
          <a:xfrm>
            <a:off x="539496" y="184560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obey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B.obeying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.obeys</a:t>
            </a:r>
            <a:endParaRPr lang="en-US" altLang="zh-CN" sz="2800" dirty="0"/>
          </a:p>
        </p:txBody>
      </p:sp>
      <p:sp>
        <p:nvSpPr>
          <p:cNvPr id="6" name="QC_7_BD.244_1#fffff9ceb?sp=1&amp;vaa=1&amp;vcp=1&amp;pid=1e7f9c5ae&amp;color=0,0,0&amp;vtp=1&amp;vaab=1&amp;bbb=1"/>
          <p:cNvSpPr/>
          <p:nvPr/>
        </p:nvSpPr>
        <p:spPr>
          <a:xfrm>
            <a:off x="539496" y="247508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Pretty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agreed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245_1#fffff9ceb.bracket?vaa=1&amp;vcp=1&amp;pid=1e7f9c5ae&amp;color=0,0,0&amp;vpa=163&amp;vtp=1&amp;vaab=1"/>
          <p:cNvSpPr/>
          <p:nvPr/>
        </p:nvSpPr>
        <p:spPr>
          <a:xfrm>
            <a:off x="9454230" y="310944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244_2#fffff9ceb.choices?vaa=1&amp;vcp=1&amp;pid=1e7f9c5ae&amp;color=0,0,0&amp;vtp=1&amp;vaab=1&amp;bbb=1"/>
          <p:cNvSpPr/>
          <p:nvPr/>
        </p:nvSpPr>
        <p:spPr>
          <a:xfrm>
            <a:off x="539496" y="374425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.with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B.on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46_1#43ffb561d?vaa=1&amp;vcp=1&amp;pid=1e7f9c5ae&amp;color=0,0,0&amp;mp=1&amp;vtp=1&amp;vaab=1&amp;bt=1&amp;bbb=1&amp;hb=1"/>
          <p:cNvSpPr/>
          <p:nvPr/>
        </p:nvSpPr>
        <p:spPr>
          <a:xfrm>
            <a:off x="539496" y="250910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truth.(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247_1#43ffb561d.bracket?vaa=1&amp;vcp=1&amp;pid=1e7f9c5ae&amp;color=0,0,0&amp;mp=1&amp;vpa=164&amp;vtp=1&amp;vaab=1"/>
          <p:cNvSpPr/>
          <p:nvPr/>
        </p:nvSpPr>
        <p:spPr>
          <a:xfrm>
            <a:off x="2188114" y="314347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246_2#43ffb561d.choices?vaa=1&amp;vcp=1&amp;pid=1e7f9c5ae&amp;color=0,0,0&amp;vtp=1&amp;vaab=1&amp;bbb=1"/>
          <p:cNvSpPr/>
          <p:nvPr/>
        </p:nvSpPr>
        <p:spPr>
          <a:xfrm>
            <a:off x="539496" y="37761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28720" algn="l"/>
                <a:tab pos="73431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B.to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.with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898ce415?vcp=1&amp;pid=f8f0c1265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考点4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forget的用法</a:t>
            </a:r>
            <a:endParaRPr lang="en-US" altLang="zh-CN" sz="3000" dirty="0"/>
          </a:p>
        </p:txBody>
      </p:sp>
      <p:sp>
        <p:nvSpPr>
          <p:cNvPr id="3" name="P_6_BD#0faea0ae5?sp=1&amp;vcp=1&amp;pid=4898ce415&amp;color=0,0,0&amp;vtp=1&amp;vaab=1&amp;bbb=1&amp;hb=1"/>
          <p:cNvSpPr/>
          <p:nvPr/>
        </p:nvSpPr>
        <p:spPr>
          <a:xfrm>
            <a:off x="539496" y="121124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1.forget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意为“忘记要去做某事（事情还没有做）”。例如：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出门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的时候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不要忘记拿你的作业。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2.forget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意为“忘记做过某件事情（事情做过却忘记了）”。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forgot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again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我忘记之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前告诉过他这个消息了，刚才又说了一遍。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2324e135d?vcp=1&amp;pid=42cae30ca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819656"/>
            <a:ext cx="11064240" cy="3218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4f2ccd64?vcp=1&amp;pid=4898ce415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248_1#0fde41b56?vaa=1&amp;vcp=1&amp;pid=e4f2ccd64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forgot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umbrella,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249_1#0fde41b56.bracket?vaa=1&amp;vcp=1&amp;pid=e4f2ccd64&amp;color=0,0,0&amp;vpa=165&amp;vtp=1&amp;vaab=1"/>
          <p:cNvSpPr/>
          <p:nvPr/>
        </p:nvSpPr>
        <p:spPr>
          <a:xfrm>
            <a:off x="8686388" y="120258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248_2#0fde41b56.choices?vaa=1&amp;vcp=1&amp;pid=e4f2ccd64&amp;color=0,0,0&amp;vtp=1&amp;vaab=1&amp;bbb=1"/>
          <p:cNvSpPr/>
          <p:nvPr/>
        </p:nvSpPr>
        <p:spPr>
          <a:xfrm>
            <a:off x="539496" y="184560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995420" algn="l"/>
                <a:tab pos="75082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B.take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.taking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8ad8e7c8?vcp=1&amp;pid=f8f0c1265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考点5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population的用法</a:t>
            </a:r>
            <a:endParaRPr lang="en-US" altLang="zh-CN" sz="3000" dirty="0"/>
          </a:p>
        </p:txBody>
      </p:sp>
      <p:sp>
        <p:nvSpPr>
          <p:cNvPr id="3" name="P_6_BD#2728db723?sp=1&amp;vcp=1&amp;pid=78ad8e7c8&amp;color=0,0,0&amp;vtp=1&amp;vaab=1&amp;bbb=1&amp;hb=1"/>
          <p:cNvSpPr/>
          <p:nvPr/>
        </p:nvSpPr>
        <p:spPr>
          <a:xfrm>
            <a:off x="539496" y="121124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1.当主语是表示“百分之几、几分之几的人口”时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，谓语动词用复数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seventy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percent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farmers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那个地区大约有百分之七十的人口是农民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728db723?sp=1&amp;vcp=1&amp;pid=78ad8e7c8&amp;color=0,0,0&amp;mp=1&amp;vtp=1&amp;vaab=1&amp;bt=1&amp;bb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2.“某地有多少人口”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的表达方式：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（1）“The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population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of+某地+be+数词”。例如：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population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1.4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billion.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中国的人口超过14亿。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（2）“某地+has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population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of+数词（+people）”。例如：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population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1.4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billion.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中国有超过14亿人口。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3.表示人口的“多”或“少”，不用much或little，而要用large或small。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India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large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population.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印度人口众多。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728db723?sp=1&amp;vcp=1&amp;pid=78ad8e7c8&amp;color=0,0,0&amp;mp=1&amp;vtp=1&amp;vaab=1&amp;bt=1&amp;bbb=1&amp;hb=1"/>
          <p:cNvSpPr/>
          <p:nvPr/>
        </p:nvSpPr>
        <p:spPr>
          <a:xfrm>
            <a:off x="539496" y="120621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4.询问某国、某地有多少人口时，不用“How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而用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large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?”；询问具体人口时用“What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?”。例如：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large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town?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你们家乡有多少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Canada?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加拿大的人口有多少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19b442d2?vcp=1&amp;pid=78ad8e7c8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250_1#d4e13bccf?vaa=1&amp;vcp=1&amp;pid=919b442d2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billion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d4e13bccf.bracket?vaa=1&amp;vcp=1&amp;pid=919b442d2&amp;color=0,0,0&amp;vpa=166&amp;vtp=1&amp;vaab=1"/>
          <p:cNvSpPr/>
          <p:nvPr/>
        </p:nvSpPr>
        <p:spPr>
          <a:xfrm>
            <a:off x="9067450" y="120258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250_2#d4e13bccf.choices?vaa=1&amp;vcp=1&amp;pid=919b442d2&amp;color=0,0,0&amp;vtp=1&amp;vaab=1&amp;bbb=1"/>
          <p:cNvSpPr/>
          <p:nvPr/>
        </p:nvSpPr>
        <p:spPr>
          <a:xfrm>
            <a:off x="539496" y="184560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B.are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.was</a:t>
            </a:r>
            <a:endParaRPr lang="en-US" altLang="zh-CN" sz="2800" dirty="0"/>
          </a:p>
        </p:txBody>
      </p:sp>
      <p:sp>
        <p:nvSpPr>
          <p:cNvPr id="6" name="QC_7_BD.252_1#d8b4669e3?vaa=1&amp;vcp=1&amp;pid=919b442d2&amp;color=0,0,0&amp;vtp=1&amp;vaab=1&amp;bbb=1"/>
          <p:cNvSpPr/>
          <p:nvPr/>
        </p:nvSpPr>
        <p:spPr>
          <a:xfrm>
            <a:off x="539496" y="246727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Shanghai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Guilin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2_1#d8b4669e3.bracket?vaa=1&amp;vcp=1&amp;pid=919b442d2&amp;color=0,0,0&amp;vpa=167&amp;vtp=1&amp;vaab=1"/>
          <p:cNvSpPr/>
          <p:nvPr/>
        </p:nvSpPr>
        <p:spPr>
          <a:xfrm>
            <a:off x="10647903" y="245393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252_2#d8b4669e3.choices?vaa=1&amp;vcp=1&amp;pid=919b442d2&amp;color=0,0,0&amp;vtp=1&amp;vaab=1&amp;bbb=1"/>
          <p:cNvSpPr/>
          <p:nvPr/>
        </p:nvSpPr>
        <p:spPr>
          <a:xfrm>
            <a:off x="539496" y="308893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.more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B.larger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.smaller</a:t>
            </a:r>
            <a:endParaRPr lang="en-US" altLang="zh-CN" sz="2800" dirty="0"/>
          </a:p>
        </p:txBody>
      </p:sp>
      <p:sp>
        <p:nvSpPr>
          <p:cNvPr id="9" name="QC_7_BD.254_1#74157cabe?vaa=1&amp;vcp=1&amp;pid=919b442d2&amp;color=0,0,0&amp;vtp=1&amp;vaab=1&amp;bbb=1&amp;hb=1"/>
          <p:cNvSpPr/>
          <p:nvPr/>
        </p:nvSpPr>
        <p:spPr>
          <a:xfrm>
            <a:off x="539496" y="371841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million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nearly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third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0" name="QC_7_AN.255_1#74157cabe.bracket?vaa=1&amp;vcp=1&amp;pid=919b442d2&amp;color=0,0,0&amp;vpa=168&amp;vtp=1&amp;vaab=1"/>
          <p:cNvSpPr/>
          <p:nvPr/>
        </p:nvSpPr>
        <p:spPr>
          <a:xfrm>
            <a:off x="7203028" y="435277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1" name="QC_7_BD.254_2#74157cabe.choices?vaa=1&amp;vcp=1&amp;pid=919b442d2&amp;color=0,0,0&amp;vtp=1&amp;vaab=1&amp;bbb=1"/>
          <p:cNvSpPr/>
          <p:nvPr/>
        </p:nvSpPr>
        <p:spPr>
          <a:xfrm>
            <a:off x="539496" y="498758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.was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B.are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05307182?vcp=1&amp;pid=f8f0c1265&amp;color=236,117,163&amp;vtp=1&amp;vaab=1&amp;bt=1&amp;bbb=1&amp;hb=1"/>
          <p:cNvSpPr/>
          <p:nvPr/>
        </p:nvSpPr>
        <p:spPr>
          <a:xfrm>
            <a:off x="539496" y="554400"/>
            <a:ext cx="11109960" cy="1727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4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考点6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辨析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famous/known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for，be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famous/known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as与</a:t>
            </a:r>
            <a:r>
              <a:rPr lang="en-US" altLang="zh-CN" sz="3000" b="1" i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3000" b="1" i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200"/>
              </a:lnSpc>
            </a:pPr>
            <a:r>
              <a:rPr lang="en-US" altLang="zh-CN" sz="3000" b="1" i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/known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3000" dirty="0"/>
          </a:p>
        </p:txBody>
      </p:sp>
      <p:graphicFrame>
        <p:nvGraphicFramePr>
          <p:cNvPr id="51" name="P_6_BD#84935fdc3?colgroup=4,5,19&amp;vcp=1&amp;pid=705307182&amp;color=0,0,0&amp;vtp=1&amp;vaab=1&amp;bbb=1&amp;hb=1"/>
          <p:cNvGraphicFramePr>
            <a:graphicFrameLocks noGrp="1"/>
          </p:cNvGraphicFramePr>
          <p:nvPr/>
        </p:nvGraphicFramePr>
        <p:xfrm>
          <a:off x="539496" y="1958766"/>
          <a:ext cx="11073384" cy="2782000"/>
        </p:xfrm>
        <a:graphic>
          <a:graphicData uri="http://schemas.openxmlformats.org/drawingml/2006/table">
            <a:tbl>
              <a:tblPr/>
              <a:tblGrid>
                <a:gridCol w="1920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5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78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famous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known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因为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而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出名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Guilin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famous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beautiful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scenery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桂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林因美丽的风景而出名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famous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known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作为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而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出名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famous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dancer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她作为一名优秀的舞蹈家而闻名中国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" name="P_6_BD#84935fdc3?colgroup=4,5,19&amp;vcp=1&amp;pid=705307182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673540"/>
          <a:ext cx="11073384" cy="2215516"/>
        </p:xfrm>
        <a:graphic>
          <a:graphicData uri="http://schemas.openxmlformats.org/drawingml/2006/table">
            <a:tbl>
              <a:tblPr/>
              <a:tblGrid>
                <a:gridCol w="1920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5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78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famous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known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为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……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所熟知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singer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famous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people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这名歌手为许多年轻人所熟知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84935fdc3?colgroup=4,5,19&amp;vcp=1&amp;pid=705307182&amp;color=0,0,0&amp;mp=1&amp;vtp=1&amp;vaab=1&amp;bt=1&amp;bbb=1"/>
          <p:cNvSpPr txBox="1"/>
          <p:nvPr/>
        </p:nvSpPr>
        <p:spPr>
          <a:xfrm>
            <a:off x="10894735" y="196513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4185f7d9?vcp=1&amp;pid=705307182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256_1#8e35ac44a?vaa=1&amp;vcp=1&amp;pid=84185f7d9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Hainan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climate.(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8e35ac44a.bracket?vaa=1&amp;vcp=1&amp;pid=84185f7d9&amp;color=0,0,0&amp;vpa=169&amp;vtp=1&amp;vaab=1"/>
          <p:cNvSpPr/>
          <p:nvPr/>
        </p:nvSpPr>
        <p:spPr>
          <a:xfrm>
            <a:off x="9084214" y="120258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256_2#8e35ac44a.choices?vaa=1&amp;vcp=1&amp;pid=84185f7d9&amp;color=0,0,0&amp;vtp=1&amp;vaab=1&amp;bbb=1"/>
          <p:cNvSpPr/>
          <p:nvPr/>
        </p:nvSpPr>
        <p:spPr>
          <a:xfrm>
            <a:off x="539496" y="184560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.for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endParaRPr lang="en-US" altLang="zh-CN" sz="2800" dirty="0"/>
          </a:p>
        </p:txBody>
      </p:sp>
      <p:sp>
        <p:nvSpPr>
          <p:cNvPr id="6" name="QC_7_BD.258_1#97d169468?vaa=1&amp;vcp=1&amp;pid=84185f7d9&amp;color=0,0,0&amp;vtp=1&amp;vaab=1&amp;bbb=1"/>
          <p:cNvSpPr/>
          <p:nvPr/>
        </p:nvSpPr>
        <p:spPr>
          <a:xfrm>
            <a:off x="539496" y="246727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259_1#97d169468.bracket?vaa=1&amp;vcp=1&amp;pid=84185f7d9&amp;color=0,0,0&amp;vpa=170&amp;vtp=1&amp;vaab=1"/>
          <p:cNvSpPr/>
          <p:nvPr/>
        </p:nvSpPr>
        <p:spPr>
          <a:xfrm>
            <a:off x="9838278" y="245393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258_2#97d169468.choices?vaa=1&amp;vcp=1&amp;pid=84185f7d9&amp;color=0,0,0&amp;vtp=1&amp;vaab=1&amp;bbb=1"/>
          <p:cNvSpPr/>
          <p:nvPr/>
        </p:nvSpPr>
        <p:spPr>
          <a:xfrm>
            <a:off x="539496" y="308893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.for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30635211.fixed?vcp=1&amp;pid=fb63a75f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第8讲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1~2</a:t>
            </a:r>
            <a:endParaRPr lang="en-US" altLang="zh-CN" sz="4000" dirty="0"/>
          </a:p>
        </p:txBody>
      </p:sp>
      <p:sp>
        <p:nvSpPr>
          <p:cNvPr id="3" name="C_4_BD#b30635211.fixed?vcp=1&amp;pid=fb63a75f5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写作指导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7eef75a8f?vcp=1&amp;pid=b30635211&amp;color=0,0,0&amp;vtp=1&amp;vaab=1&amp;bt=1&amp;bb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提建议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提建议是初中阶段使用广泛的一种书面表达形式，通常有如下命题角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度：1.英语学习的建议；2.人际交往的建议；3.适应新环境的建议；等等。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f833aedf.fixed?vcp=1&amp;pid=fb63a75f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第8讲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1~2</a:t>
            </a:r>
            <a:endParaRPr lang="en-US" altLang="zh-CN" sz="4000" dirty="0"/>
          </a:p>
        </p:txBody>
      </p:sp>
      <p:sp>
        <p:nvSpPr>
          <p:cNvPr id="3" name="C_4_BD#4f833aedf.fixed?vcp=1&amp;pid=fb63a75f5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722bfaf0?vcp=1&amp;pid=b30635211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常用句型</a:t>
            </a:r>
            <a:endParaRPr lang="en-US" altLang="zh-CN" sz="3200" dirty="0"/>
          </a:p>
        </p:txBody>
      </p:sp>
      <p:sp>
        <p:nvSpPr>
          <p:cNvPr id="3" name="P_6_BD#b7ff47293?vcp=1&amp;pid=a722bfaf0&amp;color=0,0,0&amp;vtp=1&amp;vaab=1&amp;bb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开头句：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1.I’m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sorry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that…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advice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on…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3.These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suggestions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solve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7ff47293?vcp=1&amp;pid=a722bfaf0&amp;color=0,0,0&amp;vtp=1&amp;vaab=1&amp;bt=1&amp;bbb=1"/>
          <p:cNvSpPr/>
          <p:nvPr/>
        </p:nvSpPr>
        <p:spPr>
          <a:xfrm>
            <a:off x="539496" y="38152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中间句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2.Let’s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3.It’s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4.It’s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necessary/important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5.How/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2800" dirty="0"/>
          </a:p>
        </p:txBody>
      </p:sp>
      <p:sp>
        <p:nvSpPr>
          <p:cNvPr id="3" name="P_6_BD#b7ff47293?sp=1&amp;vcp=1&amp;pid=a722bfaf0&amp;color=0,0,0&amp;mp=1&amp;vtp=1&amp;vaab=1&amp;bt=1&amp;bbb=1">
            <a:extLst>
              <a:ext uri="{FF2B5EF4-FFF2-40B4-BE49-F238E27FC236}">
                <a16:creationId xmlns:a16="http://schemas.microsoft.com/office/drawing/2014/main" id="{989691D3-71E8-3706-5EDE-1E7BC2FEB0A5}"/>
              </a:ext>
            </a:extLst>
          </p:cNvPr>
          <p:cNvSpPr/>
          <p:nvPr/>
        </p:nvSpPr>
        <p:spPr>
          <a:xfrm>
            <a:off x="520314" y="4217524"/>
            <a:ext cx="11109960" cy="206817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/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advise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suggest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（that）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（should）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7ff47293?sp=1&amp;vcp=1&amp;pid=a722bfaf0&amp;color=0,0,0&amp;mp=1&amp;vtp=1&amp;vaab=1&amp;bt=1&amp;bb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indent="715963" algn="l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结尾句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1.If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won’t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2.If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advice/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suggestions,you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won’t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lot.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4.I’m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175ea185?vcp=1&amp;pid=b30635211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写作精练</a:t>
            </a:r>
            <a:endParaRPr lang="en-US" altLang="zh-CN" sz="3200" dirty="0"/>
          </a:p>
        </p:txBody>
      </p:sp>
      <p:sp>
        <p:nvSpPr>
          <p:cNvPr id="3" name="P_6_BD#77924ca24?vcp=1&amp;pid=6175ea185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假如你是Diana，一个语言专家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。中学生李明在英语学习上遇到了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一点困难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，他给你写了一封信，向你寻求帮助。请仔细阅读这封信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，并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给李明写一封回信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，帮助他解决英语学习上的问题。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" name="P_6_BD#77924ca24?colgroup=30&amp;vcp=1&amp;pid=6175ea18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179525"/>
              </p:ext>
            </p:extLst>
          </p:nvPr>
        </p:nvGraphicFramePr>
        <p:xfrm>
          <a:off x="539496" y="1456150"/>
          <a:ext cx="11100816" cy="394570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4570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Dear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Diana,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you?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I’m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Grade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9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now.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English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lessons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Monday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Friday,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hard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understand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passages.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writing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difficult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do?</a:t>
                      </a:r>
                      <a:endParaRPr lang="en-US" altLang="zh-CN" sz="1200" b="0" i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9686925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Yours,</a:t>
                      </a:r>
                      <a:endParaRPr lang="en-US" altLang="zh-CN" sz="1200" dirty="0"/>
                    </a:p>
                    <a:p>
                      <a:pPr marL="0" indent="0" algn="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0f54ec68?vcp=1&amp;pid=b30635211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审题谋篇</a:t>
            </a:r>
            <a:endParaRPr lang="en-US" altLang="zh-CN" sz="3200" dirty="0"/>
          </a:p>
        </p:txBody>
      </p:sp>
      <p:graphicFrame>
        <p:nvGraphicFramePr>
          <p:cNvPr id="62" name="P_6_BD#5cb60f9b6?colgroup=7,22&amp;vcp=1&amp;pid=b0f54ec68&amp;color=0,0,0&amp;vtp=1&amp;vaab=1&amp;bbb=1"/>
          <p:cNvGraphicFramePr>
            <a:graphicFrameLocks noGrp="1"/>
          </p:cNvGraphicFramePr>
          <p:nvPr/>
        </p:nvGraphicFramePr>
        <p:xfrm>
          <a:off x="539496" y="1324401"/>
          <a:ext cx="11082528" cy="3968244"/>
        </p:xfrm>
        <a:graphic>
          <a:graphicData uri="http://schemas.openxmlformats.org/drawingml/2006/table">
            <a:tbl>
              <a:tblPr/>
              <a:tblGrid>
                <a:gridCol w="2761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21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以信件形式针对李明学英语遇到的困难提出建议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第二人称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以一般现在时为主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687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开篇：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第一段陈述困难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正文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第二段写解决困难一的建议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第三段写解决困难二的建议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结尾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第四段点题或提出希望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c948a051?vcp=1&amp;pid=b30635211&amp;color=236,117,163&amp;vtp=1&amp;vaab=1&amp;bt=1&amp;bbb=1"/>
          <p:cNvSpPr/>
          <p:nvPr/>
        </p:nvSpPr>
        <p:spPr>
          <a:xfrm>
            <a:off x="539496" y="440100"/>
            <a:ext cx="11109960" cy="60788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参考范文</a:t>
            </a:r>
            <a:endParaRPr lang="en-US" altLang="zh-CN" sz="3200" dirty="0"/>
          </a:p>
        </p:txBody>
      </p:sp>
      <p:sp>
        <p:nvSpPr>
          <p:cNvPr id="3" name="P_6_BD#5ace5d829?vcp=1&amp;pid=bc948a051&amp;color=0,0,0&amp;vtp=1&amp;vaab=1&amp;bbb=1&amp;hb=1"/>
          <p:cNvSpPr/>
          <p:nvPr/>
        </p:nvSpPr>
        <p:spPr>
          <a:xfrm>
            <a:off x="539496" y="1104470"/>
            <a:ext cx="11109960" cy="5290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Ming,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sorry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difficult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natural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advice.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stories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often.If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wide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vocabulary,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easily.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ace5d829?vcp=1&amp;pid=bc948a051&amp;color=0,0,0&amp;mp=1&amp;vtp=1&amp;vaab=1&amp;bt=1&amp;bbb=1&amp;hb=1"/>
          <p:cNvSpPr/>
          <p:nvPr/>
        </p:nvSpPr>
        <p:spPr>
          <a:xfrm>
            <a:off x="539496" y="88617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writing,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friends?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practise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diary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writing.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advice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progress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soon.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Yours,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Diana</a:t>
            </a:r>
          </a:p>
        </p:txBody>
      </p:sp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D2E98-3720-FADB-621B-0ECE27889A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ace5d829?vcp=1&amp;pid=bc948a051&amp;color=0,0,0&amp;mp=1&amp;vtp=1&amp;vaab=1&amp;bt=1&amp;bbb=1&amp;hb=1">
            <a:extLst>
              <a:ext uri="{FF2B5EF4-FFF2-40B4-BE49-F238E27FC236}">
                <a16:creationId xmlns:a16="http://schemas.microsoft.com/office/drawing/2014/main" id="{8BFCE74D-9C2E-4F1D-11D6-13EC76E737FD}"/>
              </a:ext>
            </a:extLst>
          </p:cNvPr>
          <p:cNvSpPr/>
          <p:nvPr/>
        </p:nvSpPr>
        <p:spPr>
          <a:xfrm>
            <a:off x="539496" y="2587085"/>
            <a:ext cx="11109960" cy="84031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algn="ctr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学习至此，请完成“第8讲备考练习（八年级上册Modules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1~2）”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566279836"/>
      </p:ext>
    </p:extLst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7390d031.fixed?vcp=1&amp;pid=fb63a75f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第8讲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1~2</a:t>
            </a:r>
            <a:endParaRPr lang="en-US" altLang="zh-CN" sz="4000" dirty="0"/>
          </a:p>
        </p:txBody>
      </p:sp>
      <p:sp>
        <p:nvSpPr>
          <p:cNvPr id="3" name="C_4_BD#97390d031.fixed?vcp=1&amp;pid=fb63a75f5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第8讲备考练习（八年级上册Modules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1~2）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c488ed1d?vcp=1&amp;pid=4f833aedf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词汇拓展</a:t>
            </a:r>
            <a:endParaRPr lang="en-US" altLang="zh-CN" sz="3200" dirty="0"/>
          </a:p>
        </p:txBody>
      </p:sp>
      <p:sp>
        <p:nvSpPr>
          <p:cNvPr id="3" name="C_6_BD#451681b64?vcp=1&amp;pid=cc488ed1d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名词</a:t>
            </a:r>
            <a:endParaRPr lang="en-US" altLang="zh-CN" sz="3200" dirty="0"/>
          </a:p>
        </p:txBody>
      </p:sp>
      <p:sp>
        <p:nvSpPr>
          <p:cNvPr id="4" name="QB_7_BD.1_1#ed2436c95?vaa=1&amp;vcp=1&amp;pid=451681b64&amp;color=0,0,0&amp;vtp=1&amp;vaab=1&amp;bbb=1"/>
          <p:cNvSpPr/>
          <p:nvPr/>
        </p:nvSpPr>
        <p:spPr>
          <a:xfrm>
            <a:off x="539496" y="1981680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dictionary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.）词典；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字典→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复数）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vocabulary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.）词汇；词汇量→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（复数）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university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.）大学→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（复数）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advice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.）建议；劝告→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建议；劝告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.）意义；意思→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.）意思是；意味→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（过去式／过去分词）</a:t>
            </a:r>
            <a:endParaRPr lang="en-US" altLang="zh-CN" sz="2800" dirty="0"/>
          </a:p>
        </p:txBody>
      </p:sp>
      <p:sp>
        <p:nvSpPr>
          <p:cNvPr id="5" name="QB_7_AN.1_1#ed2436c95.blank?vaa=1&amp;vcp=1&amp;pid=451681b64&amp;color=0,0,0&amp;vpa=1&amp;vtp=1&amp;vaab=1&amp;bbb=1"/>
          <p:cNvSpPr/>
          <p:nvPr/>
        </p:nvSpPr>
        <p:spPr>
          <a:xfrm>
            <a:off x="5520277" y="1951200"/>
            <a:ext cx="19145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dictionaries</a:t>
            </a:r>
            <a:endParaRPr lang="en-US" altLang="zh-CN" sz="2800" dirty="0"/>
          </a:p>
        </p:txBody>
      </p:sp>
      <p:sp>
        <p:nvSpPr>
          <p:cNvPr id="7" name="QB_7_AN.2_1#ed2436c95.blank?vaa=1&amp;vcp=1&amp;pid=451681b64&amp;color=0,0,0&amp;vpa=2&amp;vtp=1&amp;vaab=1&amp;bbb=1"/>
          <p:cNvSpPr/>
          <p:nvPr/>
        </p:nvSpPr>
        <p:spPr>
          <a:xfrm>
            <a:off x="6039390" y="2598900"/>
            <a:ext cx="20526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vocabularies</a:t>
            </a:r>
            <a:endParaRPr lang="en-US" altLang="zh-CN" sz="2800" dirty="0"/>
          </a:p>
        </p:txBody>
      </p:sp>
      <p:sp>
        <p:nvSpPr>
          <p:cNvPr id="9" name="QB_7_AN.3_1#ed2436c95.blank?vaa=1&amp;vcp=1&amp;pid=451681b64&amp;color=0,0,0&amp;vpa=3&amp;vtp=1&amp;vaab=1&amp;bbb=1"/>
          <p:cNvSpPr/>
          <p:nvPr/>
        </p:nvSpPr>
        <p:spPr>
          <a:xfrm>
            <a:off x="4447127" y="3246600"/>
            <a:ext cx="18954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universities</a:t>
            </a:r>
            <a:endParaRPr lang="en-US" altLang="zh-CN" sz="2800" dirty="0"/>
          </a:p>
        </p:txBody>
      </p:sp>
      <p:sp>
        <p:nvSpPr>
          <p:cNvPr id="11" name="QB_7_AN.4_1#ed2436c95.blank?vaa=1&amp;vcp=1&amp;pid=451681b64&amp;color=0,0,0&amp;vpa=4&amp;vtp=1&amp;vaab=1&amp;bbb=1"/>
          <p:cNvSpPr/>
          <p:nvPr/>
        </p:nvSpPr>
        <p:spPr>
          <a:xfrm>
            <a:off x="5031327" y="3894300"/>
            <a:ext cx="11652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advise</a:t>
            </a:r>
            <a:endParaRPr lang="en-US" altLang="zh-CN" sz="2800" dirty="0"/>
          </a:p>
        </p:txBody>
      </p:sp>
      <p:sp>
        <p:nvSpPr>
          <p:cNvPr id="13" name="QB_7_AN.10_1#ed2436c95.blank?vaa=1&amp;vcp=1&amp;pid=451681b64&amp;color=0,0,0&amp;vpa=5&amp;vtp=1&amp;vaab=1&amp;bbb=1"/>
          <p:cNvSpPr/>
          <p:nvPr/>
        </p:nvSpPr>
        <p:spPr>
          <a:xfrm>
            <a:off x="5302790" y="4542000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</a:t>
            </a:r>
            <a:endParaRPr lang="en-US" altLang="zh-CN" sz="2800" dirty="0"/>
          </a:p>
        </p:txBody>
      </p:sp>
      <p:sp>
        <p:nvSpPr>
          <p:cNvPr id="14" name="QB_7_AN.11_1#ed2436c95.blank?vaa=1&amp;vcp=1&amp;pid=451681b64&amp;color=0,0,0&amp;vpa=6&amp;vtp=1&amp;vaab=1&amp;bbb=1"/>
          <p:cNvSpPr/>
          <p:nvPr/>
        </p:nvSpPr>
        <p:spPr>
          <a:xfrm>
            <a:off x="9854153" y="4542000"/>
            <a:ext cx="11255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4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b946cbf7?sp=1&amp;vcp=1&amp;pid=97390d031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、词形变换。用括号中所给单词的正确形式填空。</a:t>
            </a:r>
            <a:endParaRPr lang="en-US" altLang="zh-CN" sz="3200" dirty="0"/>
          </a:p>
        </p:txBody>
      </p:sp>
      <p:sp>
        <p:nvSpPr>
          <p:cNvPr id="3" name="QB_6_BD.280_1#871f80f1d?vaa=1&amp;vcp=1&amp;pid=eb946cbf7&amp;color=0,0,0&amp;vtp=1&amp;vaab=1&amp;bbb=1&amp;h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especial）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scenery.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sleep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（little）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night.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（get）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（mean）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me?</a:t>
            </a:r>
            <a:endParaRPr lang="en-US" altLang="zh-CN" sz="2800" dirty="0"/>
          </a:p>
        </p:txBody>
      </p:sp>
      <p:sp>
        <p:nvSpPr>
          <p:cNvPr id="4" name="QB_6_AN.1_1#871f80f1d.blank?vaa=1&amp;vcp=1&amp;pid=eb946cbf7&amp;color=0,0,0&amp;vpa=181&amp;vtp=1&amp;vaab=1&amp;bbb=1"/>
          <p:cNvSpPr/>
          <p:nvPr/>
        </p:nvSpPr>
        <p:spPr>
          <a:xfrm>
            <a:off x="3770852" y="1220315"/>
            <a:ext cx="16764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especially</a:t>
            </a:r>
            <a:endParaRPr lang="en-US" altLang="zh-CN" sz="2800" dirty="0"/>
          </a:p>
        </p:txBody>
      </p:sp>
      <p:sp>
        <p:nvSpPr>
          <p:cNvPr id="5" name="QB_6_AN.2_1#871f80f1d.blank?vaa=1&amp;vcp=1&amp;pid=eb946cbf7&amp;color=0,0,0&amp;vpa=182&amp;vtp=1&amp;vaab=1&amp;bbb=1"/>
          <p:cNvSpPr/>
          <p:nvPr/>
        </p:nvSpPr>
        <p:spPr>
          <a:xfrm>
            <a:off x="9396953" y="1233015"/>
            <a:ext cx="5937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endParaRPr lang="en-US" altLang="zh-CN" sz="2800" dirty="0"/>
          </a:p>
        </p:txBody>
      </p:sp>
      <p:sp>
        <p:nvSpPr>
          <p:cNvPr id="7" name="QB_6_AN.3_1#871f80f1d.blank?vaa=1&amp;vcp=1&amp;pid=eb946cbf7&amp;color=0,0,0&amp;vpa=183&amp;vtp=1&amp;vaab=1&amp;bbb=1"/>
          <p:cNvSpPr/>
          <p:nvPr/>
        </p:nvSpPr>
        <p:spPr>
          <a:xfrm>
            <a:off x="5255165" y="2528415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less</a:t>
            </a:r>
            <a:endParaRPr lang="en-US" altLang="zh-CN" sz="2800" dirty="0"/>
          </a:p>
        </p:txBody>
      </p:sp>
      <p:sp>
        <p:nvSpPr>
          <p:cNvPr id="9" name="QB_6_AN.4_1#871f80f1d.blank?vaa=1&amp;vcp=1&amp;pid=eb946cbf7&amp;color=0,0,0&amp;vpa=184&amp;vtp=1&amp;vaab=1&amp;bbb=1"/>
          <p:cNvSpPr/>
          <p:nvPr/>
        </p:nvSpPr>
        <p:spPr>
          <a:xfrm>
            <a:off x="5167408" y="3163415"/>
            <a:ext cx="12446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getting</a:t>
            </a:r>
            <a:endParaRPr lang="en-US" altLang="zh-CN" sz="2800" dirty="0"/>
          </a:p>
        </p:txBody>
      </p:sp>
      <p:sp>
        <p:nvSpPr>
          <p:cNvPr id="11" name="QB_6_AN.288_1#871f80f1d.blank?vaa=1&amp;vcp=1&amp;pid=eb946cbf7&amp;color=0,0,0&amp;vpa=185&amp;vtp=1&amp;vaab=1&amp;bbb=1"/>
          <p:cNvSpPr/>
          <p:nvPr/>
        </p:nvSpPr>
        <p:spPr>
          <a:xfrm>
            <a:off x="3627914" y="3811115"/>
            <a:ext cx="14811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89_1#0cd687b8c?vaa=1&amp;vcp=1&amp;pid=eb946cbf7&amp;color=0,0,0&amp;vtp=1&amp;vaab=1&amp;bt=1&amp;bbb=1"/>
          <p:cNvSpPr/>
          <p:nvPr/>
        </p:nvSpPr>
        <p:spPr>
          <a:xfrm>
            <a:off x="539496" y="124431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（nature）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mistakes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（advise）,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Modern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computers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organise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large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amount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data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（quick）.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（main）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computer.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（low）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price.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football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（university）.</a:t>
            </a:r>
            <a:endParaRPr lang="en-US" altLang="zh-CN" sz="2800" dirty="0"/>
          </a:p>
        </p:txBody>
      </p:sp>
      <p:sp>
        <p:nvSpPr>
          <p:cNvPr id="3" name="QB_6_AN.1_1#0cd687b8c.blank?vaa=1&amp;vcp=1&amp;pid=eb946cbf7&amp;color=0,0,0&amp;vpa=186&amp;vtp=1&amp;vaab=1&amp;bbb=1"/>
          <p:cNvSpPr/>
          <p:nvPr/>
        </p:nvSpPr>
        <p:spPr>
          <a:xfrm>
            <a:off x="1588039" y="1213834"/>
            <a:ext cx="12446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natural</a:t>
            </a:r>
            <a:endParaRPr lang="en-US" altLang="zh-CN" sz="2800" dirty="0"/>
          </a:p>
        </p:txBody>
      </p:sp>
      <p:sp>
        <p:nvSpPr>
          <p:cNvPr id="5" name="QB_6_AN.2_1#0cd687b8c.blank?vaa=1&amp;vcp=1&amp;pid=eb946cbf7&amp;color=0,0,0&amp;vpa=187&amp;vtp=1&amp;vaab=1&amp;bbb=1"/>
          <p:cNvSpPr/>
          <p:nvPr/>
        </p:nvSpPr>
        <p:spPr>
          <a:xfrm>
            <a:off x="3331115" y="1861534"/>
            <a:ext cx="11842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advice</a:t>
            </a:r>
            <a:endParaRPr lang="en-US" altLang="zh-CN" sz="2800" dirty="0"/>
          </a:p>
        </p:txBody>
      </p:sp>
      <p:sp>
        <p:nvSpPr>
          <p:cNvPr id="7" name="QB_6_AN.3_1#0cd687b8c.blank?vaa=1&amp;vcp=1&amp;pid=eb946cbf7&amp;color=0,0,0&amp;vpa=188&amp;vtp=1&amp;vaab=1&amp;bbb=1"/>
          <p:cNvSpPr/>
          <p:nvPr/>
        </p:nvSpPr>
        <p:spPr>
          <a:xfrm>
            <a:off x="9998487" y="2496534"/>
            <a:ext cx="13239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quickly</a:t>
            </a:r>
            <a:endParaRPr lang="en-US" altLang="zh-CN" sz="2800" dirty="0"/>
          </a:p>
        </p:txBody>
      </p:sp>
      <p:sp>
        <p:nvSpPr>
          <p:cNvPr id="9" name="QB_6_AN.4_1#0cd687b8c.blank?vaa=1&amp;vcp=1&amp;pid=eb946cbf7&amp;color=0,0,0&amp;vpa=189&amp;vtp=1&amp;vaab=1&amp;bbb=1"/>
          <p:cNvSpPr/>
          <p:nvPr/>
        </p:nvSpPr>
        <p:spPr>
          <a:xfrm>
            <a:off x="2869153" y="3791934"/>
            <a:ext cx="12446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mainly</a:t>
            </a:r>
            <a:endParaRPr lang="en-US" altLang="zh-CN" sz="2800" dirty="0"/>
          </a:p>
        </p:txBody>
      </p:sp>
      <p:sp>
        <p:nvSpPr>
          <p:cNvPr id="11" name="QB_6_AN.5_1#0cd687b8c.blank?vaa=1&amp;vcp=1&amp;pid=eb946cbf7&amp;color=0,0,0&amp;vpa=190&amp;vtp=1&amp;vaab=1&amp;bbb=1"/>
          <p:cNvSpPr/>
          <p:nvPr/>
        </p:nvSpPr>
        <p:spPr>
          <a:xfrm>
            <a:off x="6409278" y="4452334"/>
            <a:ext cx="10683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lower</a:t>
            </a:r>
            <a:endParaRPr lang="en-US" altLang="zh-CN" sz="2800" dirty="0"/>
          </a:p>
        </p:txBody>
      </p:sp>
      <p:sp>
        <p:nvSpPr>
          <p:cNvPr id="13" name="QB_6_AN.300_1#0cd687b8c.blank?vaa=1&amp;vcp=1&amp;pid=eb946cbf7&amp;color=0,0,0&amp;vpa=191&amp;vtp=1&amp;vaab=1&amp;bbb=1"/>
          <p:cNvSpPr/>
          <p:nvPr/>
        </p:nvSpPr>
        <p:spPr>
          <a:xfrm>
            <a:off x="7506177" y="5079079"/>
            <a:ext cx="18954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universities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1da069c7?sp=1&amp;vcp=1&amp;pid=97390d031&amp;color=0,0,0&amp;vtp=1&amp;vaab=1&amp;bt=1&amp;bbb=1&amp;hb=1"/>
          <p:cNvSpPr/>
          <p:nvPr/>
        </p:nvSpPr>
        <p:spPr>
          <a:xfrm>
            <a:off x="539496" y="554400"/>
            <a:ext cx="11109960" cy="180035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8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32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选词填空。根据语篇内容，从方框中选择恰当的单词并用</a:t>
            </a:r>
            <a:endParaRPr lang="en-US" altLang="zh-CN" sz="32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700"/>
              </a:lnSpc>
            </a:pPr>
            <a:r>
              <a:rPr lang="en-US" altLang="zh-CN" sz="32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其正确形式填空。每个单词只能用一次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74" name="QM_6_BD.301_1#749df3759?colgroup=30&amp;vaa=1&amp;vcp=1&amp;pid=31da069c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9914796"/>
              </p:ext>
            </p:extLst>
          </p:nvPr>
        </p:nvGraphicFramePr>
        <p:xfrm>
          <a:off x="539496" y="2066081"/>
          <a:ext cx="11100816" cy="112122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improve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pronunciation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adviceevery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foreigner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possible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QM_6_BD.301_2#749df3759?sp=1&amp;vaa=1&amp;vcp=1&amp;pid=31da069c7&amp;color=0,0,0&amp;mp=1&amp;vtp=1&amp;vaab=1&amp;bt=1&amp;bbb=1&amp;hb=1">
            <a:extLst>
              <a:ext uri="{FF2B5EF4-FFF2-40B4-BE49-F238E27FC236}">
                <a16:creationId xmlns:a16="http://schemas.microsoft.com/office/drawing/2014/main" id="{C73FF547-DFC4-C790-4BF8-46BE2D64FA1C}"/>
              </a:ext>
            </a:extLst>
          </p:cNvPr>
          <p:cNvSpPr/>
          <p:nvPr/>
        </p:nvSpPr>
        <p:spPr>
          <a:xfrm>
            <a:off x="539496" y="3143131"/>
            <a:ext cx="11109960" cy="319532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order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Firstly,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translate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article.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Secondly,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listening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exercises.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repeat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sentences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</a:t>
            </a:r>
            <a:endParaRPr lang="en-US" altLang="zh-CN" sz="2800" dirty="0"/>
          </a:p>
        </p:txBody>
      </p:sp>
      <p:sp>
        <p:nvSpPr>
          <p:cNvPr id="4" name="QM_6_AN.302_1#749df3759.blank?vaa=1&amp;vcp=1&amp;pid=31da069c7&amp;color=0,0,0&amp;mp=1&amp;vpa=192&amp;vtp=1&amp;vaab=1&amp;bbb=1">
            <a:extLst>
              <a:ext uri="{FF2B5EF4-FFF2-40B4-BE49-F238E27FC236}">
                <a16:creationId xmlns:a16="http://schemas.microsoft.com/office/drawing/2014/main" id="{F3EF286A-7F47-D302-2389-3E5BC4E1B26A}"/>
              </a:ext>
            </a:extLst>
          </p:cNvPr>
          <p:cNvSpPr/>
          <p:nvPr/>
        </p:nvSpPr>
        <p:spPr>
          <a:xfrm>
            <a:off x="3862927" y="3112650"/>
            <a:ext cx="11842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advice</a:t>
            </a:r>
            <a:endParaRPr lang="en-US" altLang="zh-CN" sz="2800" dirty="0"/>
          </a:p>
        </p:txBody>
      </p:sp>
      <p:sp>
        <p:nvSpPr>
          <p:cNvPr id="5" name="QM_6_AN.303_1#749df3759.blank?vaa=1&amp;vcp=1&amp;pid=31da069c7&amp;color=0,0,0&amp;mp=1&amp;vpa=193&amp;vtp=1&amp;vaab=1&amp;bbb=1">
            <a:extLst>
              <a:ext uri="{FF2B5EF4-FFF2-40B4-BE49-F238E27FC236}">
                <a16:creationId xmlns:a16="http://schemas.microsoft.com/office/drawing/2014/main" id="{A076FF53-CF86-2C14-CF87-26300ABB785C}"/>
              </a:ext>
            </a:extLst>
          </p:cNvPr>
          <p:cNvSpPr/>
          <p:nvPr/>
        </p:nvSpPr>
        <p:spPr>
          <a:xfrm>
            <a:off x="7139655" y="3747650"/>
            <a:ext cx="14430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improve</a:t>
            </a:r>
            <a:endParaRPr lang="en-US" altLang="zh-CN" sz="2800" dirty="0"/>
          </a:p>
        </p:txBody>
      </p:sp>
      <p:sp>
        <p:nvSpPr>
          <p:cNvPr id="6" name="QM_6_AN.304_1#749df3759.blank?vaa=1&amp;vcp=1&amp;pid=31da069c7&amp;color=0,0,0&amp;mp=1&amp;vpa=194&amp;vtp=1&amp;vaab=1&amp;bbb=1">
            <a:extLst>
              <a:ext uri="{FF2B5EF4-FFF2-40B4-BE49-F238E27FC236}">
                <a16:creationId xmlns:a16="http://schemas.microsoft.com/office/drawing/2014/main" id="{D0C3A4BB-3BA0-2333-2879-048CA728AB67}"/>
              </a:ext>
            </a:extLst>
          </p:cNvPr>
          <p:cNvSpPr/>
          <p:nvPr/>
        </p:nvSpPr>
        <p:spPr>
          <a:xfrm>
            <a:off x="816515" y="4395350"/>
            <a:ext cx="13239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endParaRPr lang="en-US" altLang="zh-CN" sz="2800" dirty="0"/>
          </a:p>
        </p:txBody>
      </p:sp>
      <p:sp>
        <p:nvSpPr>
          <p:cNvPr id="7" name="QM_6_AN.305_1#749df3759.blank?vaa=1&amp;vcp=1&amp;pid=31da069c7&amp;color=0,0,0&amp;mp=1&amp;vpa=195&amp;vtp=1&amp;vaab=1&amp;bbb=1">
            <a:extLst>
              <a:ext uri="{FF2B5EF4-FFF2-40B4-BE49-F238E27FC236}">
                <a16:creationId xmlns:a16="http://schemas.microsoft.com/office/drawing/2014/main" id="{70FE74B7-48F6-83BA-AEBE-281B22A4C685}"/>
              </a:ext>
            </a:extLst>
          </p:cNvPr>
          <p:cNvSpPr/>
          <p:nvPr/>
        </p:nvSpPr>
        <p:spPr>
          <a:xfrm>
            <a:off x="778415" y="5043050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endParaRPr lang="en-US" altLang="zh-CN" sz="2800" dirty="0"/>
          </a:p>
        </p:txBody>
      </p:sp>
      <p:sp>
        <p:nvSpPr>
          <p:cNvPr id="8" name="QM_6_AN.306_1#749df3759.blank?vaa=1&amp;vcp=1&amp;pid=31da069c7&amp;color=0,0,0&amp;mp=1&amp;vpa=196&amp;vtp=1&amp;vaab=1&amp;bbb=1">
            <a:extLst>
              <a:ext uri="{FF2B5EF4-FFF2-40B4-BE49-F238E27FC236}">
                <a16:creationId xmlns:a16="http://schemas.microsoft.com/office/drawing/2014/main" id="{065D4C9A-897A-4FEB-270B-F8AEC358DBF0}"/>
              </a:ext>
            </a:extLst>
          </p:cNvPr>
          <p:cNvSpPr/>
          <p:nvPr/>
        </p:nvSpPr>
        <p:spPr>
          <a:xfrm>
            <a:off x="8831103" y="5703450"/>
            <a:ext cx="10287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301_2#749df3759?sp=1&amp;vaa=1&amp;vcp=1&amp;pid=31da069c7&amp;color=0,0,0&amp;mp=1&amp;vtp=1&amp;vaab=1&amp;bt=1&amp;bbb=1&amp;hb=1"/>
          <p:cNvSpPr/>
          <p:nvPr/>
        </p:nvSpPr>
        <p:spPr>
          <a:xfrm>
            <a:off x="539496" y="1397460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Sometimes,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exercises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number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pictures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order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mistakes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sentences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endParaRPr lang="en-US" altLang="zh-CN" sz="2800" dirty="0"/>
          </a:p>
        </p:txBody>
      </p:sp>
      <p:sp>
        <p:nvSpPr>
          <p:cNvPr id="8" name="QM_6_AN.307_1#749df3759.blank?vaa=1&amp;vcp=1&amp;pid=31da069c7&amp;color=0,0,0&amp;mp=1&amp;vpa=197&amp;vtp=1&amp;vaab=1&amp;bbb=1"/>
          <p:cNvSpPr/>
          <p:nvPr/>
        </p:nvSpPr>
        <p:spPr>
          <a:xfrm>
            <a:off x="4828177" y="1371884"/>
            <a:ext cx="22320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pronunciation</a:t>
            </a:r>
            <a:endParaRPr lang="en-US" altLang="zh-CN" sz="2800" dirty="0"/>
          </a:p>
        </p:txBody>
      </p:sp>
      <p:sp>
        <p:nvSpPr>
          <p:cNvPr id="9" name="QM_6_BD.308_1#749df3759?sp=1&amp;vaa=1&amp;vcp=1&amp;pid=31da069c7&amp;color=0,0,0&amp;mp=1&amp;vtp=1&amp;vaab=1&amp;bt=1&amp;bbb=1&amp;hb=1">
            <a:extLst>
              <a:ext uri="{FF2B5EF4-FFF2-40B4-BE49-F238E27FC236}">
                <a16:creationId xmlns:a16="http://schemas.microsoft.com/office/drawing/2014/main" id="{A3FDEC3F-DC31-B7F8-70C8-31CEB2D60BAC}"/>
              </a:ext>
            </a:extLst>
          </p:cNvPr>
          <p:cNvSpPr/>
          <p:nvPr/>
        </p:nvSpPr>
        <p:spPr>
          <a:xfrm>
            <a:off x="539496" y="3233566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correct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Thirdly,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afraid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mistakes.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conversation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remember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learning,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sooner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later.</a:t>
            </a:r>
            <a:endParaRPr lang="en-US" altLang="zh-CN" sz="2800" dirty="0"/>
          </a:p>
        </p:txBody>
      </p:sp>
      <p:sp>
        <p:nvSpPr>
          <p:cNvPr id="10" name="QM_6_AN.309_1#749df3759.blank?vaa=1&amp;vcp=1&amp;pid=31da069c7&amp;color=0,0,0&amp;mp=1&amp;vpa=198&amp;vtp=1&amp;vaab=1&amp;bbb=1">
            <a:extLst>
              <a:ext uri="{FF2B5EF4-FFF2-40B4-BE49-F238E27FC236}">
                <a16:creationId xmlns:a16="http://schemas.microsoft.com/office/drawing/2014/main" id="{C7DC8F4D-EDBA-B902-F5D4-EC5481BB3A7A}"/>
              </a:ext>
            </a:extLst>
          </p:cNvPr>
          <p:cNvSpPr/>
          <p:nvPr/>
        </p:nvSpPr>
        <p:spPr>
          <a:xfrm>
            <a:off x="2769139" y="3203086"/>
            <a:ext cx="9683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endParaRPr lang="en-US" altLang="zh-CN" sz="2800" dirty="0"/>
          </a:p>
        </p:txBody>
      </p:sp>
      <p:sp>
        <p:nvSpPr>
          <p:cNvPr id="11" name="QM_6_AN.310_1#749df3759.blank?vaa=1&amp;vcp=1&amp;pid=31da069c7&amp;color=0,0,0&amp;mp=1&amp;vpa=199&amp;vtp=1&amp;vaab=1&amp;bbb=1">
            <a:extLst>
              <a:ext uri="{FF2B5EF4-FFF2-40B4-BE49-F238E27FC236}">
                <a16:creationId xmlns:a16="http://schemas.microsoft.com/office/drawing/2014/main" id="{D0C6F879-4013-8A83-AAF2-A4624BB7F378}"/>
              </a:ext>
            </a:extLst>
          </p:cNvPr>
          <p:cNvSpPr/>
          <p:nvPr/>
        </p:nvSpPr>
        <p:spPr>
          <a:xfrm>
            <a:off x="8146700" y="3190386"/>
            <a:ext cx="1700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foreigners</a:t>
            </a:r>
            <a:endParaRPr lang="en-US" altLang="zh-CN" sz="2800" dirty="0"/>
          </a:p>
        </p:txBody>
      </p:sp>
      <p:sp>
        <p:nvSpPr>
          <p:cNvPr id="12" name="QM_6_AN.311_1#749df3759.blank?vaa=1&amp;vcp=1&amp;pid=31da069c7&amp;color=0,0,0&amp;mp=1&amp;vpa=200&amp;vtp=1&amp;vaab=1&amp;bbb=1">
            <a:extLst>
              <a:ext uri="{FF2B5EF4-FFF2-40B4-BE49-F238E27FC236}">
                <a16:creationId xmlns:a16="http://schemas.microsoft.com/office/drawing/2014/main" id="{F14BCCD8-DE24-EB8B-2569-00B3E8753701}"/>
              </a:ext>
            </a:extLst>
          </p:cNvPr>
          <p:cNvSpPr/>
          <p:nvPr/>
        </p:nvSpPr>
        <p:spPr>
          <a:xfrm>
            <a:off x="1251490" y="3838086"/>
            <a:ext cx="14224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possible</a:t>
            </a:r>
            <a:endParaRPr lang="en-US" altLang="zh-CN" sz="2800" dirty="0"/>
          </a:p>
        </p:txBody>
      </p:sp>
      <p:sp>
        <p:nvSpPr>
          <p:cNvPr id="13" name="QM_6_AN.312_1#749df3759.blank?vaa=1&amp;vcp=1&amp;pid=31da069c7&amp;color=0,0,0&amp;mp=1&amp;vpa=201&amp;vtp=1&amp;vaab=1&amp;bbb=1">
            <a:extLst>
              <a:ext uri="{FF2B5EF4-FFF2-40B4-BE49-F238E27FC236}">
                <a16:creationId xmlns:a16="http://schemas.microsoft.com/office/drawing/2014/main" id="{CD9CF33C-EB5B-6BE9-62FE-DF1C8C9734A9}"/>
              </a:ext>
            </a:extLst>
          </p:cNvPr>
          <p:cNvSpPr/>
          <p:nvPr/>
        </p:nvSpPr>
        <p:spPr>
          <a:xfrm>
            <a:off x="943515" y="5133486"/>
            <a:ext cx="1423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yourself</a:t>
            </a:r>
            <a:endParaRPr lang="en-US" altLang="zh-CN" sz="2800" dirty="0"/>
          </a:p>
        </p:txBody>
      </p:sp>
      <p:graphicFrame>
        <p:nvGraphicFramePr>
          <p:cNvPr id="14" name="QM_6_BD.301_1#749df3759?colgroup=30&amp;vaa=1&amp;vcp=1&amp;pid=31da069c7&amp;color=0,0,0&amp;vtp=1&amp;vaab=1&amp;bbb=1&amp;hb=1">
            <a:extLst>
              <a:ext uri="{FF2B5EF4-FFF2-40B4-BE49-F238E27FC236}">
                <a16:creationId xmlns:a16="http://schemas.microsoft.com/office/drawing/2014/main" id="{E5F68AF4-C40D-0FAB-8171-6A64B16840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4377395"/>
              </p:ext>
            </p:extLst>
          </p:nvPr>
        </p:nvGraphicFramePr>
        <p:xfrm>
          <a:off x="539496" y="525031"/>
          <a:ext cx="11100816" cy="97765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77654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improve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pronunciation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adviceevery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</a:p>
                    <a:p>
                      <a:pPr marL="0" lv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foreigner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possible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40e41238?sp=1&amp;vcp=1&amp;pid=97390d031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、书面表达。</a:t>
            </a:r>
            <a:endParaRPr lang="en-US" altLang="zh-CN" sz="3200" dirty="0"/>
          </a:p>
        </p:txBody>
      </p:sp>
      <p:sp>
        <p:nvSpPr>
          <p:cNvPr id="3" name="QB_6_BD.313_1#fda8d0d9f?vaa=1&amp;vcp=1&amp;pid=e40e41238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假如你是李华，请根据下面的内容提示给你加拿大的笔友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Henry写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一封电子邮件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，向他介绍一下你是如何学习英语的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，以及你在学习中的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困惑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，请他给你提出建议。词数70以上。邮件的开头与结尾已给出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不计入总词数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13_2#fda8d0d9f?vaa=1&amp;vcp=1&amp;pid=e40e41238&amp;color=0,0,0&amp;mp=1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内容提示：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1.你不敢和同学们一起学英语，也害怕在课堂上讲英语，总是回家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自己学习；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2.费了很大的劲，却记不住单词；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3.经常听录音，但听不懂。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13_6#fda8d0d9f?vaa=1&amp;vcp=1&amp;pid=e40e41238&amp;color=0,0,0&amp;mp=1&amp;vtp=1&amp;vaab=1&amp;bt=1&amp;bbb=1&amp;hb=1&amp;hltap=1"/>
          <p:cNvSpPr/>
          <p:nvPr/>
        </p:nvSpPr>
        <p:spPr>
          <a:xfrm>
            <a:off x="539496" y="478200"/>
            <a:ext cx="11109960" cy="5938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Henry，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algn="r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endParaRPr lang="en-US" altLang="zh-CN" sz="2800" dirty="0"/>
          </a:p>
          <a:p>
            <a:pPr algn="r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Hua</a:t>
            </a:r>
            <a:endParaRPr lang="en-US" altLang="zh-CN" sz="2800" dirty="0"/>
          </a:p>
        </p:txBody>
      </p:sp>
      <p:sp>
        <p:nvSpPr>
          <p:cNvPr id="3" name="QB_6_AN.313_6#fda8d0d9f?vaa=1&amp;vcp=1&amp;pid=e40e41238&amp;color=0,0,0&amp;mp=1&amp;vtp=1&amp;vaab=1&amp;bt=1&amp;bbb=1&amp;hb=1&amp;hla=1"/>
          <p:cNvSpPr/>
          <p:nvPr/>
        </p:nvSpPr>
        <p:spPr>
          <a:xfrm>
            <a:off x="539496" y="1549319"/>
            <a:ext cx="11109960" cy="3754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afraid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classmates.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afraid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alone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remember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improve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listening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says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tapes,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all．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do?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me?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9b38abcd?vcp=1&amp;pid=cc488ed1d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动词</a:t>
            </a:r>
            <a:endParaRPr lang="en-US" altLang="zh-CN" sz="3200" dirty="0"/>
          </a:p>
        </p:txBody>
      </p:sp>
      <p:sp>
        <p:nvSpPr>
          <p:cNvPr id="3" name="QB_7_BD.12_1#b461e07fd?vaa=1&amp;vcp=1&amp;pid=59b38abcd&amp;color=0,0,0&amp;vtp=1&amp;vaab=1&amp;bbb=1&amp;h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拼写→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过去式／过去分词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.）拼写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.）开始→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（过去式）→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（过去分词）→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.）开端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.）理解；明白→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（过去式／过去分词）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善解人意的；体谅人的</a:t>
            </a:r>
            <a:endParaRPr lang="en-US" altLang="zh-CN" sz="2800" dirty="0"/>
          </a:p>
        </p:txBody>
      </p:sp>
      <p:sp>
        <p:nvSpPr>
          <p:cNvPr id="4" name="QB_7_AN.1_1#b461e07fd.blank?vaa=1&amp;vcp=1&amp;pid=59b38abcd&amp;color=0,0,0&amp;vpa=7&amp;vtp=1&amp;vaab=1&amp;bbb=1"/>
          <p:cNvSpPr/>
          <p:nvPr/>
        </p:nvSpPr>
        <p:spPr>
          <a:xfrm>
            <a:off x="3701002" y="1220315"/>
            <a:ext cx="20320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spelled/spelt</a:t>
            </a:r>
            <a:endParaRPr lang="en-US" altLang="zh-CN" sz="2800" dirty="0"/>
          </a:p>
        </p:txBody>
      </p:sp>
      <p:sp>
        <p:nvSpPr>
          <p:cNvPr id="5" name="QB_7_AN.2_1#b461e07fd.blank?vaa=1&amp;vcp=1&amp;pid=59b38abcd&amp;color=0,0,0&amp;vpa=8&amp;vtp=1&amp;vaab=1&amp;bbb=1"/>
          <p:cNvSpPr/>
          <p:nvPr/>
        </p:nvSpPr>
        <p:spPr>
          <a:xfrm>
            <a:off x="9708103" y="1220315"/>
            <a:ext cx="13827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spelling</a:t>
            </a:r>
            <a:endParaRPr lang="en-US" altLang="zh-CN" sz="2800" dirty="0"/>
          </a:p>
        </p:txBody>
      </p:sp>
      <p:sp>
        <p:nvSpPr>
          <p:cNvPr id="7" name="QB_7_AN.3_1#b461e07fd.blank?vaa=1&amp;vcp=1&amp;pid=59b38abcd&amp;color=0,0,0&amp;vpa=9&amp;vtp=1&amp;vaab=1&amp;bbb=1"/>
          <p:cNvSpPr/>
          <p:nvPr/>
        </p:nvSpPr>
        <p:spPr>
          <a:xfrm>
            <a:off x="3743865" y="2515715"/>
            <a:ext cx="11064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began</a:t>
            </a:r>
            <a:endParaRPr lang="en-US" altLang="zh-CN" sz="2800" dirty="0"/>
          </a:p>
        </p:txBody>
      </p:sp>
      <p:sp>
        <p:nvSpPr>
          <p:cNvPr id="8" name="QB_7_AN.4_1#b461e07fd.blank?vaa=1&amp;vcp=1&amp;pid=59b38abcd&amp;color=0,0,0&amp;vpa=10&amp;vtp=1&amp;vaab=1&amp;bbb=1"/>
          <p:cNvSpPr/>
          <p:nvPr/>
        </p:nvSpPr>
        <p:spPr>
          <a:xfrm>
            <a:off x="7020464" y="2515715"/>
            <a:ext cx="11271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begun</a:t>
            </a:r>
            <a:endParaRPr lang="en-US" altLang="zh-CN" sz="2800" dirty="0"/>
          </a:p>
        </p:txBody>
      </p:sp>
      <p:sp>
        <p:nvSpPr>
          <p:cNvPr id="9" name="QB_7_AN.5_1#b461e07fd.blank?vaa=1&amp;vcp=1&amp;pid=59b38abcd&amp;color=0,0,0&amp;vpa=11&amp;vtp=1&amp;vaab=1&amp;bbb=1"/>
          <p:cNvSpPr/>
          <p:nvPr/>
        </p:nvSpPr>
        <p:spPr>
          <a:xfrm>
            <a:off x="549815" y="3163415"/>
            <a:ext cx="1679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beginning</a:t>
            </a:r>
            <a:endParaRPr lang="en-US" altLang="zh-CN" sz="2800" dirty="0"/>
          </a:p>
        </p:txBody>
      </p:sp>
      <p:sp>
        <p:nvSpPr>
          <p:cNvPr id="11" name="QB_7_AN.20_1#b461e07fd.blank?vaa=1&amp;vcp=1&amp;pid=59b38abcd&amp;color=0,0,0&amp;vpa=12&amp;vtp=1&amp;vaab=1&amp;bbb=1"/>
          <p:cNvSpPr/>
          <p:nvPr/>
        </p:nvSpPr>
        <p:spPr>
          <a:xfrm>
            <a:off x="5656802" y="3823815"/>
            <a:ext cx="18383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understood</a:t>
            </a:r>
            <a:endParaRPr lang="en-US" altLang="zh-CN" sz="2800" dirty="0"/>
          </a:p>
        </p:txBody>
      </p:sp>
      <p:sp>
        <p:nvSpPr>
          <p:cNvPr id="12" name="QB_7_AN.21_1#b461e07fd.blank?vaa=1&amp;vcp=1&amp;pid=59b38abcd&amp;color=0,0,0&amp;vpa=13&amp;vtp=1&amp;vaab=1&amp;bbb=1"/>
          <p:cNvSpPr/>
          <p:nvPr/>
        </p:nvSpPr>
        <p:spPr>
          <a:xfrm>
            <a:off x="880015" y="4437860"/>
            <a:ext cx="22717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2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2_1#f1e55c731?vaa=1&amp;vcp=1&amp;pid=59b38abcd&amp;color=0,0,0&amp;mp=1&amp;vtp=1&amp;vaab=1&amp;bt=1&amp;bbb=1&amp;hb=1"/>
          <p:cNvSpPr/>
          <p:nvPr/>
        </p:nvSpPr>
        <p:spPr>
          <a:xfrm>
            <a:off x="539496" y="18907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.）忘记，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遗忘→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过去式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（过去分词）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.）变成，成为→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（过去式）→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（过去分词）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（现在分词）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.）使相配；使成对→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（第三人称单数形式）</a:t>
            </a:r>
            <a:endParaRPr lang="en-US" altLang="zh-CN" sz="2800" dirty="0"/>
          </a:p>
        </p:txBody>
      </p:sp>
      <p:sp>
        <p:nvSpPr>
          <p:cNvPr id="3" name="QB_7_AN.1_1#f1e55c731.blank?vaa=1&amp;vcp=1&amp;pid=59b38abcd&amp;color=0,0,0&amp;mp=1&amp;vpa=14&amp;vtp=1&amp;vaab=1&amp;bbb=1"/>
          <p:cNvSpPr/>
          <p:nvPr/>
        </p:nvSpPr>
        <p:spPr>
          <a:xfrm>
            <a:off x="4940776" y="1847564"/>
            <a:ext cx="1122299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forgot</a:t>
            </a:r>
            <a:endParaRPr lang="en-US" altLang="zh-CN" sz="2800" dirty="0"/>
          </a:p>
        </p:txBody>
      </p:sp>
      <p:sp>
        <p:nvSpPr>
          <p:cNvPr id="4" name="QB_7_AN.2_1#f1e55c731.blank?vaa=1&amp;vcp=1&amp;pid=59b38abcd&amp;color=0,0,0&amp;mp=1&amp;vpa=15&amp;vtp=1&amp;vaab=1&amp;bbb=1"/>
          <p:cNvSpPr/>
          <p:nvPr/>
        </p:nvSpPr>
        <p:spPr>
          <a:xfrm>
            <a:off x="8280877" y="1847564"/>
            <a:ext cx="1555687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forgotten</a:t>
            </a:r>
            <a:endParaRPr lang="en-US" altLang="zh-CN" sz="2800" dirty="0"/>
          </a:p>
        </p:txBody>
      </p:sp>
      <p:sp>
        <p:nvSpPr>
          <p:cNvPr id="6" name="QB_7_AN.3_1#f1e55c731.blank?vaa=1&amp;vcp=1&amp;pid=59b38abcd&amp;color=0,0,0&amp;vpa=16&amp;vtp=1&amp;vaab=1&amp;bbb=1"/>
          <p:cNvSpPr/>
          <p:nvPr/>
        </p:nvSpPr>
        <p:spPr>
          <a:xfrm>
            <a:off x="4467765" y="3142964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endParaRPr lang="en-US" altLang="zh-CN" sz="2800" dirty="0"/>
          </a:p>
        </p:txBody>
      </p:sp>
      <p:sp>
        <p:nvSpPr>
          <p:cNvPr id="7" name="QB_7_AN.4_1#f1e55c731.blank?vaa=1&amp;vcp=1&amp;pid=59b38abcd&amp;color=0,0,0&amp;vpa=17&amp;vtp=1&amp;vaab=1&amp;bbb=1"/>
          <p:cNvSpPr/>
          <p:nvPr/>
        </p:nvSpPr>
        <p:spPr>
          <a:xfrm>
            <a:off x="7363364" y="3142964"/>
            <a:ext cx="1698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got/gotten</a:t>
            </a:r>
            <a:endParaRPr lang="en-US" altLang="zh-CN" sz="2800" dirty="0"/>
          </a:p>
        </p:txBody>
      </p:sp>
      <p:sp>
        <p:nvSpPr>
          <p:cNvPr id="8" name="QB_7_AN.5_1#f1e55c731.blank?vaa=1&amp;vcp=1&amp;pid=59b38abcd&amp;color=0,0,0&amp;vpa=18&amp;vtp=1&amp;vaab=1&amp;bbb=1"/>
          <p:cNvSpPr/>
          <p:nvPr/>
        </p:nvSpPr>
        <p:spPr>
          <a:xfrm>
            <a:off x="867315" y="3790664"/>
            <a:ext cx="12446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getting</a:t>
            </a:r>
            <a:endParaRPr lang="en-US" altLang="zh-CN" sz="2800" dirty="0"/>
          </a:p>
        </p:txBody>
      </p:sp>
      <p:sp>
        <p:nvSpPr>
          <p:cNvPr id="10" name="QB_7_AN.30_1#f1e55c731.blank?vaa=1&amp;vcp=1&amp;pid=59b38abcd&amp;color=0,0,0&amp;vpa=19&amp;vtp=1&amp;vaab=1&amp;bbb=1"/>
          <p:cNvSpPr/>
          <p:nvPr/>
        </p:nvSpPr>
        <p:spPr>
          <a:xfrm>
            <a:off x="5625052" y="4430109"/>
            <a:ext cx="14208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matches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8" grpId="0" build="p" animBg="1"/>
      <p:bldP spid="10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1_1#e8df4d035?vaa=1&amp;vcp=1&amp;pid=59b38abcd&amp;color=0,0,0&amp;mp=1&amp;vtp=1&amp;vaab=1&amp;bt=1&amp;bbb=1"/>
          <p:cNvSpPr/>
          <p:nvPr/>
        </p:nvSpPr>
        <p:spPr>
          <a:xfrm>
            <a:off x="539496" y="18907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pronounce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发音→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.）发音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agree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.）同意→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.）不同意，持不同意见，有分歧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（反义词）→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.）协定，协议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.）改进；改善→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.）改善；改进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suggest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.）建议；提议→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.）建议；提议</a:t>
            </a:r>
            <a:endParaRPr lang="en-US" altLang="zh-CN" sz="2800" dirty="0"/>
          </a:p>
        </p:txBody>
      </p:sp>
      <p:sp>
        <p:nvSpPr>
          <p:cNvPr id="3" name="QB_7_AN.1_1#e8df4d035.blank?vaa=1&amp;vcp=1&amp;pid=59b38abcd&amp;color=0,0,0&amp;mp=1&amp;vpa=20&amp;vtp=1&amp;vaab=1&amp;bbb=1"/>
          <p:cNvSpPr/>
          <p:nvPr/>
        </p:nvSpPr>
        <p:spPr>
          <a:xfrm>
            <a:off x="4696365" y="1847564"/>
            <a:ext cx="22320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pronunciation</a:t>
            </a:r>
            <a:endParaRPr lang="en-US" altLang="zh-CN" sz="2800" dirty="0"/>
          </a:p>
        </p:txBody>
      </p:sp>
      <p:sp>
        <p:nvSpPr>
          <p:cNvPr id="5" name="QB_7_AN.2_1#e8df4d035.blank?vaa=1&amp;vcp=1&amp;pid=59b38abcd&amp;color=0,0,0&amp;vpa=21&amp;vtp=1&amp;vaab=1&amp;bbb=1"/>
          <p:cNvSpPr/>
          <p:nvPr/>
        </p:nvSpPr>
        <p:spPr>
          <a:xfrm>
            <a:off x="3735927" y="2495264"/>
            <a:ext cx="14414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disagree</a:t>
            </a:r>
            <a:endParaRPr lang="en-US" altLang="zh-CN" sz="2800" dirty="0"/>
          </a:p>
        </p:txBody>
      </p:sp>
      <p:sp>
        <p:nvSpPr>
          <p:cNvPr id="6" name="QB_7_AN.3_1#e8df4d035.blank?vaa=1&amp;vcp=1&amp;pid=59b38abcd&amp;color=0,0,0&amp;vpa=22&amp;vtp=1&amp;vaab=1&amp;bbb=1"/>
          <p:cNvSpPr/>
          <p:nvPr/>
        </p:nvSpPr>
        <p:spPr>
          <a:xfrm>
            <a:off x="2658014" y="3142964"/>
            <a:ext cx="17367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agreement</a:t>
            </a:r>
            <a:endParaRPr lang="en-US" altLang="zh-CN" sz="2800" dirty="0"/>
          </a:p>
        </p:txBody>
      </p:sp>
      <p:sp>
        <p:nvSpPr>
          <p:cNvPr id="8" name="QB_7_AN.4_1#e8df4d035.blank?vaa=1&amp;vcp=1&amp;pid=59b38abcd&amp;color=0,0,0&amp;vpa=23&amp;vtp=1&amp;vaab=1&amp;bbb=1"/>
          <p:cNvSpPr/>
          <p:nvPr/>
        </p:nvSpPr>
        <p:spPr>
          <a:xfrm>
            <a:off x="5218652" y="3790664"/>
            <a:ext cx="21526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improvement</a:t>
            </a:r>
            <a:endParaRPr lang="en-US" altLang="zh-CN" sz="2800" dirty="0"/>
          </a:p>
        </p:txBody>
      </p:sp>
      <p:sp>
        <p:nvSpPr>
          <p:cNvPr id="10" name="QB_7_AN.39_1#e8df4d035.blank?vaa=1&amp;vcp=1&amp;pid=59b38abcd&amp;color=0,0,0&amp;vpa=24&amp;vtp=1&amp;vaab=1&amp;bbb=1"/>
          <p:cNvSpPr/>
          <p:nvPr/>
        </p:nvSpPr>
        <p:spPr>
          <a:xfrm>
            <a:off x="5290090" y="4417409"/>
            <a:ext cx="17780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suggestion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  <p:bldP spid="8" grpId="0" build="p" animBg="1"/>
      <p:bldP spid="10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3450</Words>
  <Application>Microsoft Office PowerPoint</Application>
  <PresentationFormat>宽屏</PresentationFormat>
  <Paragraphs>653</Paragraphs>
  <Slides>66</Slides>
  <Notes>66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74" baseType="lpstr">
      <vt:lpstr>Arial (正文)</vt:lpstr>
      <vt:lpstr>华文隶书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9</cp:revision>
  <dcterms:created xsi:type="dcterms:W3CDTF">2024-11-29T12:24:00Z</dcterms:created>
  <dcterms:modified xsi:type="dcterms:W3CDTF">2025-07-25T07:17:10Z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6CFC5834C0ED4F02AA70141BB34699D0_12</vt:lpwstr>
  </property>
  <property fmtid="{D5CDD505-2E9C-101B-9397-08002B2CF9AE}" pid="3" name="KSOProductBuildVer">
    <vt:lpwstr>2052-12.1.0.18912</vt:lpwstr>
  </property>
</Properties>
</file>