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4E9CC9-AEEF-0477-5A3D-4F7FEF6DC3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563FB8C-7B5A-5963-5F90-69966E7026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764A07-BFC6-CCFF-539B-8CB371C40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CF3D9-AD8A-4968-8E70-E23C55FDC10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9AFC5E-BEE3-A020-5A83-F3716E932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5DB5F5-FE30-F03D-4E9D-4966D9F5A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12FE4-7BB1-4711-9A9B-77A0ECF915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743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7BBFC9-403A-24F7-6EDF-8C9FF9588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09F5B3C-04BB-F8BC-2E8D-7B4DB038C8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01646F-7167-34CB-05FE-997D1DC88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CF3D9-AD8A-4968-8E70-E23C55FDC10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BACFCB-735A-F706-00A0-F634C7002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0F6EE7-65AD-BF75-3EE9-8CBA84AA9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12FE4-7BB1-4711-9A9B-77A0ECF915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9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20B9F9F-B864-D9E2-2A66-B17FD41138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002A546-71A6-C786-43C7-896306A056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AB751D-A871-8601-56FC-95C2B3062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CF3D9-AD8A-4968-8E70-E23C55FDC10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8988DA-9B6D-0E5E-C5F8-5ABFCBDAD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6AABCA-A814-9492-37F4-8048924C8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12FE4-7BB1-4711-9A9B-77A0ECF915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777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D1D864-55D4-FBB3-A3DF-41467F56D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A5D6108-3C59-9D4D-1670-7690A4997F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A50DB4-D844-7B6B-9852-69E9D5574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CF3D9-AD8A-4968-8E70-E23C55FDC10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E3D0B6-0333-92DA-EE9D-05695545C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81CB2F-7E95-49FE-FBEE-9CAC4219F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12FE4-7BB1-4711-9A9B-77A0ECF915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541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5E019-8C9E-44AB-4581-4A460A002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087E51-C2EA-76B5-5FDF-8EF8DF7030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58F16C-B026-80B8-0194-50A3B284E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CF3D9-AD8A-4968-8E70-E23C55FDC10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DFF65C-D257-18B6-803E-4EEC2FBFD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5D24D7-047A-45F1-E516-24E720358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12FE4-7BB1-4711-9A9B-77A0ECF915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655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B18312-FEEE-EC93-74AA-606F3DDAD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E1666C6-5940-8A4B-B62B-98A3A2894E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8AD43D4-FE4D-DC26-80A3-2866ACC8AF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A237B0A-E4A2-212F-A4D0-FA7593AFE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CF3D9-AD8A-4968-8E70-E23C55FDC10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B89A93-7CF0-1B96-FF92-90E7B5B99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B27E0E9-1896-96FA-7A0D-D1E526952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12FE4-7BB1-4711-9A9B-77A0ECF915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799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D3836-2C6F-112C-FC3A-88DF857B9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D64F358-DCAA-5169-D20F-F1AEDC8995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6B4D5C1-7AE6-C008-92A8-784DD440C0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26DBF39-60AB-1D52-6DD6-90BC34B670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12EBD87-5F9B-AB89-FA67-4774B9C385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2028E7E-6C2E-29C7-949E-805EE3DB9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CF3D9-AD8A-4968-8E70-E23C55FDC10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007DAD9-0F31-0482-9814-EF0BAC9CE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4556F55-F841-05B9-7B35-C9230DB1B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12FE4-7BB1-4711-9A9B-77A0ECF915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287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93996F-CD7A-13B0-5ED5-C6C1E203E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78225DC-15DB-1CE1-65B9-40FC3D24F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CF3D9-AD8A-4968-8E70-E23C55FDC10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E7BC226-497D-F1CE-B398-2238907DB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E267D36-5631-A302-BEEA-9E2CC490C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12FE4-7BB1-4711-9A9B-77A0ECF915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727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89A60B9-92C9-7651-14FE-942B58EB8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CF3D9-AD8A-4968-8E70-E23C55FDC10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16D878F-7021-8673-F215-8DB39186C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75784F5-8A89-A250-EE65-999137C59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12FE4-7BB1-4711-9A9B-77A0ECF915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3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EBEF2-B1F0-A74B-BEA7-F06D2A14C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3BC226-E143-1063-827B-23B692549D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B52E7E8-B208-F0FB-F63A-F411DCE39A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FB62074-D7C4-0CE1-081C-4D52F3E82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CF3D9-AD8A-4968-8E70-E23C55FDC10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B9BCBC9-5E57-371C-7589-AA895173B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25CDE23-C6B8-F51C-52E1-79171FEFB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12FE4-7BB1-4711-9A9B-77A0ECF915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433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D620D4-0DBA-9F79-EC2F-75CDA3810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D7FA864-7021-EC93-A2B9-FB0D5CAE68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1AE324-647B-A664-7F33-2A83184654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E0E195D-4534-43C7-656F-978C919D7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CF3D9-AD8A-4968-8E70-E23C55FDC10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C1D9FEF-30D6-F3EB-0027-0139028F7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0D17E4-F7DC-FCA3-8B57-30A1256AD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12FE4-7BB1-4711-9A9B-77A0ECF915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973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C784A64-0AF3-6205-0656-CD64498A4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4064992-2A15-0AC6-B0C9-638436866D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CB27844-43D0-B444-E92E-74C2593F38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CF3D9-AD8A-4968-8E70-E23C55FDC10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3281CE-229E-90BA-0BB5-D5CB837234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6C2891-C3BB-2EB5-2B5F-DD254E1F68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12FE4-7BB1-4711-9A9B-77A0ECF915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331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41787C-32A0-EF6D-A44A-3C6466C7B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579B500-FD47-9412-72DD-2D6CC8E3DA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712" y="673691"/>
            <a:ext cx="7850663" cy="471039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4CEE979-F82E-DD4A-4A5F-BEF24AB3A8CB}"/>
              </a:ext>
            </a:extLst>
          </p:cNvPr>
          <p:cNvSpPr txBox="1"/>
          <p:nvPr/>
        </p:nvSpPr>
        <p:spPr>
          <a:xfrm>
            <a:off x="3333750" y="244475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5C01FE8-D25E-9B0C-BF02-63D7CC8B07C2}"/>
              </a:ext>
            </a:extLst>
          </p:cNvPr>
          <p:cNvSpPr txBox="1"/>
          <p:nvPr/>
        </p:nvSpPr>
        <p:spPr>
          <a:xfrm>
            <a:off x="2758013" y="3079690"/>
            <a:ext cx="50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271FAD-AE9A-7770-086F-3FB29D1D2340}"/>
              </a:ext>
            </a:extLst>
          </p:cNvPr>
          <p:cNvSpPr txBox="1"/>
          <p:nvPr/>
        </p:nvSpPr>
        <p:spPr>
          <a:xfrm>
            <a:off x="3215873" y="3079690"/>
            <a:ext cx="50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32A3DA-8AF2-4BE8-8175-5C7DDEFBD387}"/>
              </a:ext>
            </a:extLst>
          </p:cNvPr>
          <p:cNvSpPr txBox="1"/>
          <p:nvPr/>
        </p:nvSpPr>
        <p:spPr>
          <a:xfrm>
            <a:off x="3673733" y="3079690"/>
            <a:ext cx="50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5111FE4-24CD-D2C9-EC22-4EA3E86F81AF}"/>
              </a:ext>
            </a:extLst>
          </p:cNvPr>
          <p:cNvSpPr txBox="1"/>
          <p:nvPr/>
        </p:nvSpPr>
        <p:spPr>
          <a:xfrm>
            <a:off x="2860074" y="3738113"/>
            <a:ext cx="50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8E1B47-F6A0-9483-0494-32B20CEFA90D}"/>
              </a:ext>
            </a:extLst>
          </p:cNvPr>
          <p:cNvSpPr txBox="1"/>
          <p:nvPr/>
        </p:nvSpPr>
        <p:spPr>
          <a:xfrm>
            <a:off x="2822833" y="4199154"/>
            <a:ext cx="50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DD83029-61E4-E036-44C3-6135AAD0D152}"/>
              </a:ext>
            </a:extLst>
          </p:cNvPr>
          <p:cNvSpPr txBox="1"/>
          <p:nvPr/>
        </p:nvSpPr>
        <p:spPr>
          <a:xfrm>
            <a:off x="2822832" y="4582397"/>
            <a:ext cx="850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1     8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43D6A4C-9521-37BF-F284-3EF1DCA3B5D2}"/>
              </a:ext>
            </a:extLst>
          </p:cNvPr>
          <p:cNvSpPr txBox="1"/>
          <p:nvPr/>
        </p:nvSpPr>
        <p:spPr>
          <a:xfrm>
            <a:off x="5464433" y="4260790"/>
            <a:ext cx="50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9C19871-7CFB-F6E6-BEEE-9CD00E4F65F7}"/>
              </a:ext>
            </a:extLst>
          </p:cNvPr>
          <p:cNvSpPr txBox="1"/>
          <p:nvPr/>
        </p:nvSpPr>
        <p:spPr>
          <a:xfrm>
            <a:off x="4423706" y="4782452"/>
            <a:ext cx="50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060F760-11E8-6A6E-E98D-E4F0739CD077}"/>
              </a:ext>
            </a:extLst>
          </p:cNvPr>
          <p:cNvSpPr txBox="1"/>
          <p:nvPr/>
        </p:nvSpPr>
        <p:spPr>
          <a:xfrm>
            <a:off x="7391400" y="2444750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170┈┈2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AAD0039-4E4B-0BF1-5013-AED16708CC61}"/>
              </a:ext>
            </a:extLst>
          </p:cNvPr>
          <p:cNvSpPr txBox="1"/>
          <p:nvPr/>
        </p:nvSpPr>
        <p:spPr>
          <a:xfrm>
            <a:off x="6668412" y="2905035"/>
            <a:ext cx="50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9F42E65-8073-7F0E-9928-1659DE1439F2}"/>
              </a:ext>
            </a:extLst>
          </p:cNvPr>
          <p:cNvSpPr txBox="1"/>
          <p:nvPr/>
        </p:nvSpPr>
        <p:spPr>
          <a:xfrm>
            <a:off x="7100872" y="2917675"/>
            <a:ext cx="50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602FDAB-175D-D010-F343-BF960B2F11E8}"/>
              </a:ext>
            </a:extLst>
          </p:cNvPr>
          <p:cNvSpPr txBox="1"/>
          <p:nvPr/>
        </p:nvSpPr>
        <p:spPr>
          <a:xfrm>
            <a:off x="7556306" y="2904855"/>
            <a:ext cx="50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7648C6A-2017-0E8B-6BFB-7D86D386B6C0}"/>
              </a:ext>
            </a:extLst>
          </p:cNvPr>
          <p:cNvSpPr txBox="1"/>
          <p:nvPr/>
        </p:nvSpPr>
        <p:spPr>
          <a:xfrm>
            <a:off x="6668412" y="3594101"/>
            <a:ext cx="50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5AD7283-7E72-4B20-FF71-B078BFBF08ED}"/>
              </a:ext>
            </a:extLst>
          </p:cNvPr>
          <p:cNvSpPr txBox="1"/>
          <p:nvPr/>
        </p:nvSpPr>
        <p:spPr>
          <a:xfrm>
            <a:off x="6674762" y="4024499"/>
            <a:ext cx="50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DFA35BC-40C4-DD29-F8BB-38DA5844163F}"/>
              </a:ext>
            </a:extLst>
          </p:cNvPr>
          <p:cNvSpPr txBox="1"/>
          <p:nvPr/>
        </p:nvSpPr>
        <p:spPr>
          <a:xfrm>
            <a:off x="6712610" y="4415956"/>
            <a:ext cx="10696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2     1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2E6AF72-4078-7CA9-A164-3B549FBE4023}"/>
              </a:ext>
            </a:extLst>
          </p:cNvPr>
          <p:cNvSpPr txBox="1"/>
          <p:nvPr/>
        </p:nvSpPr>
        <p:spPr>
          <a:xfrm>
            <a:off x="8610338" y="3750229"/>
            <a:ext cx="505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76686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B263EC-DFFE-2249-5AF5-E20B1274F6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42F96C6-F1B1-2FE9-DFFE-0F1E07A2C5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A52F6D9-65C3-665F-5EA6-3D248758AB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97" y="1365471"/>
            <a:ext cx="11111105" cy="262232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67EF66F-8FF3-C5EC-F0DC-94BC4B7EC269}"/>
              </a:ext>
            </a:extLst>
          </p:cNvPr>
          <p:cNvSpPr txBox="1"/>
          <p:nvPr/>
        </p:nvSpPr>
        <p:spPr>
          <a:xfrm>
            <a:off x="2286580" y="1925022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5C9CD8-A5F3-11CD-A64D-21756365C4B9}"/>
              </a:ext>
            </a:extLst>
          </p:cNvPr>
          <p:cNvSpPr txBox="1"/>
          <p:nvPr/>
        </p:nvSpPr>
        <p:spPr>
          <a:xfrm>
            <a:off x="5848635" y="1916053"/>
            <a:ext cx="11464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80┄ ┄7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BE41C46-F96E-DBA0-E0D6-10C1634E5951}"/>
              </a:ext>
            </a:extLst>
          </p:cNvPr>
          <p:cNvSpPr txBox="1"/>
          <p:nvPr/>
        </p:nvSpPr>
        <p:spPr>
          <a:xfrm>
            <a:off x="9271285" y="1931928"/>
            <a:ext cx="12747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140┄ ┄1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579002B-9D59-439C-6F8E-ED7C05AF8FEC}"/>
              </a:ext>
            </a:extLst>
          </p:cNvPr>
          <p:cNvSpPr txBox="1"/>
          <p:nvPr/>
        </p:nvSpPr>
        <p:spPr>
          <a:xfrm>
            <a:off x="4931076" y="1368017"/>
            <a:ext cx="19280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000" spc="3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竖式和验算</a:t>
            </a:r>
            <a:r>
              <a:rPr lang="en-US" altLang="zh-CN" sz="2000" spc="3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略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049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83D7CF-E926-8DC9-C682-1D3F4A177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F5C9F08-F770-0BCF-2E44-5BEEB8D03E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231" y="1111028"/>
            <a:ext cx="9673137" cy="321967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67E6FE9-87B2-7B74-C0D9-B749E3579B01}"/>
              </a:ext>
            </a:extLst>
          </p:cNvPr>
          <p:cNvSpPr txBox="1"/>
          <p:nvPr/>
        </p:nvSpPr>
        <p:spPr>
          <a:xfrm>
            <a:off x="1797050" y="2813050"/>
            <a:ext cx="147155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720÷6=120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734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735917-2291-6424-1DED-5B6B43DD6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A307ED9-AE89-9507-29FD-FFE1756F21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630" y="1157510"/>
            <a:ext cx="9704794" cy="302714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DA31E10-C67F-3695-51B3-93B31872E9D1}"/>
              </a:ext>
            </a:extLst>
          </p:cNvPr>
          <p:cNvSpPr txBox="1"/>
          <p:nvPr/>
        </p:nvSpPr>
        <p:spPr>
          <a:xfrm>
            <a:off x="3143250" y="3536950"/>
            <a:ext cx="527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0E1BF1-7CAE-A3E4-A38B-1BB9428413CE}"/>
              </a:ext>
            </a:extLst>
          </p:cNvPr>
          <p:cNvSpPr txBox="1"/>
          <p:nvPr/>
        </p:nvSpPr>
        <p:spPr>
          <a:xfrm>
            <a:off x="4806950" y="3543300"/>
            <a:ext cx="1104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3800ED-834A-8E52-65D1-F3F844316FD9}"/>
              </a:ext>
            </a:extLst>
          </p:cNvPr>
          <p:cNvSpPr txBox="1"/>
          <p:nvPr/>
        </p:nvSpPr>
        <p:spPr>
          <a:xfrm>
            <a:off x="7810500" y="3543300"/>
            <a:ext cx="527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681C78-B4A6-51E8-2D02-BB6207EDD66A}"/>
              </a:ext>
            </a:extLst>
          </p:cNvPr>
          <p:cNvSpPr txBox="1"/>
          <p:nvPr/>
        </p:nvSpPr>
        <p:spPr>
          <a:xfrm>
            <a:off x="9169400" y="3536950"/>
            <a:ext cx="167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19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47</Words>
  <Application>Microsoft Office PowerPoint</Application>
  <PresentationFormat>宽屏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4</cp:revision>
  <dcterms:created xsi:type="dcterms:W3CDTF">2025-02-02T07:37:32Z</dcterms:created>
  <dcterms:modified xsi:type="dcterms:W3CDTF">2025-02-02T07:59:40Z</dcterms:modified>
</cp:coreProperties>
</file>