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997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7e1d8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1550B32-72EF-487B-A571-23304350680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要点速记5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中外历史上的重要知识清单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7e1d8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CFB52A-075E-4398-A0B5-24F325B9A3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要点速记5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中外历史上的重要知识清单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7e1d8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6D29907-80D5-4743-9160-7F11E6963F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要点速记5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中外历史上的重要知识清单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3275B0C-0FF0-6FDD-D446-6FF1341DAB2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C7BA1AC-7A5B-454F-9F8E-BF906F8B0EC1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385EC7A-9B52-420F-A889-974D4DFFDC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0BFC66-C219-4F9D-8DFE-B774DDA2F0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40197B-5C0E-4C27-AF89-1933BFF287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52.世界上最早的纸币：北宋的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交子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53.宋元时期设立的管理海外贸易的机构：市舶司。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54.中国经济重心开始南移：唐中后期。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55.中国经济重心南移最后完成是在：南宋时期。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56.我国省级行政区划设立的时间：元朝，创立行省制。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57.台湾成为中国正式行政区的标志：元朝时设澎湖巡检司。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58.西藏成为我国正式行政区的标志：元朝设立宣慰使司都元帅府，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由宣政院直接统辖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元朝时形成的一个新的民族：回族。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60.明朝君主专制空前加强的标志：厂卫特务机构的设置。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61.明朝科举制变化的标志：“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八股取士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62.世界航海史上的空前壮举：1405—1433年，郑和七次下西洋。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63.明朝政府派戚继光到浙东沿海抗倭，他的队伍人称：“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戚家军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64.清朝封建君主专制进一步强化的标志：清朝雍正年间设立军机处。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65.台湾历史上第一次被西方殖民者侵占是在：1624年，被荷兰殖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民者侵占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mp=1&amp;vtp=1&amp;vaab=1&amp;bt=1&amp;bbb=1"/>
          <p:cNvSpPr/>
          <p:nvPr/>
        </p:nvSpPr>
        <p:spPr>
          <a:xfrm>
            <a:off x="539496" y="22739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66.收复台湾的民族英雄：郑成功。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67.1684年，清朝设置台湾府，隶属：福建省。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68.中俄双方签订的第一个边界条约：《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尼布楚条约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69.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明朝规模空前的药物学著作：医药学家李时珍编著的《本草纲目》。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03d34146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二、中国近代史</a:t>
            </a:r>
            <a:endParaRPr lang="en-US" altLang="zh-CN" sz="3200" dirty="0"/>
          </a:p>
        </p:txBody>
      </p:sp>
      <p:sp>
        <p:nvSpPr>
          <p:cNvPr id="3" name="P_4_BD#71692022f?sp=1&amp;vcp=1&amp;pid=103d34146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1.中国近代史的开端：鸦片战争。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2.鸦片战争开始的时间：1840年6月。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3.中国近代史上第一个不平等条约：1842年签订的中英《南京条约》。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4.第二次鸦片战争前后割占中国领土最多的国家：俄国（150多万平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方千米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5.中国近代史上割占中国领土面积最多的不平等条约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：中俄《瑗珲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6.中国近代史上赔款最多的不平等条约：《辛丑条约》（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赔款白银</a:t>
            </a:r>
            <a:endParaRPr lang="en-US" altLang="zh-CN" sz="280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4.5亿两）。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7.北洋舰队全军覆没的战役：威海卫战役。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8.允许列强在通商口岸开设工厂的条约：1895年签订的中日《马关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条约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9.中国开始从封建社会沦为半殖民地半封建社会的标志：1842年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南京条约》的签订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大大加深了中国的半殖民地化程度的条约：1895年签订的中日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马关条约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11.标志着中国完全陷入半殖民地半封建社会的深渊的条约：1901年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的《辛丑条约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12.清政府沦为帝国主义列强统治中国的工具的标志：《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辛丑条约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的签订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13.我国历史上第一次近代化运动：洋务运动。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14.洋务派创办的最早的军事工业：1861年曾国藩创办的安庆内军械所。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洋务派创办的最大的军事工业：1865年李鸿章创办的江南机器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制造总局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338018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16.拉开了变法维新运动序幕的事件：公车上书。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17.戊戌变法开始的标志：1898年6月11日，清政府颁布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明定国是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诏书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18.我国第一个资产阶级革命团体：1894年孙中山在檀香山成立的兴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中会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19.我国第一个资产阶级革命政党：1905年孙中山在日本东京成立的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中国同盟会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20.我国第一个资产阶级共和国：1912年成立的中华民国。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推翻清王朝的反动统治，宣告中国两千多年君主专制制度终结的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事件：辛亥革命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22.辛亥革命失败的标志：1912年3月，袁世凯在北京就任中华民国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临时大总统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23.新文化运动兴起的标志：1915年，陈独秀在上海创办《青年杂志》。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24.首先提出民主与科学两大口号的人：陈独秀。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25.我国最早的马克思主义传播者：李大钊。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26.中国旧民主主义革命走向新民主主义革命的转折点：1919年的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五四运动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标志着中国工人阶级开始登上政治舞台的事件：五四运动。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35351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28.标志着中国共产党成立的事件：1921年中共一大的召开。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29.第一次国共合作形成的标志：国民党一大的召开。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30.北伐战争中作战最勇敢的部队：叶挺领导的北伐军先锋第四军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独立团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31.第一次国共合作失败的标志：四一二反革命政变、武汉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分共会议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32.打响武装反抗国民党反动派的第一枪：1927年8月1日，南昌起义。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33.确定实行土地革命和武装起义方针的会议：八七会议。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中国第一个农村革命根据地：井冈山革命根据地。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35.确立了思想建党、政治建军原则的会议：古田会议。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36.红军长征开始的标志：1934年10月，红军第五次反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围剿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失败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37.中国共产党历史上生死攸关的转折点：1935年的遵义会议。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38.长征胜利结束的标志：1936年10月，红军三大主力在甘肃会宁会师。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39.中国人民抗日战争的起点，揭开了世界反法西斯战争序幕的事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件：1931年，九一八事变。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40.抗日民族统一战线初步形成的标志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：1936年，西安事变的和平解决。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b7e1d8f6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2b7e1d8f6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2b7e1d8f6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要点速记5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中外历史上的重要知识清单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41.抗日民族统一战线正式形成的标志：1937年9月，国共合作宣言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的发表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42.全民族抗战开始的标志：七七事变。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43.日本侵略者的滔天罪行：南京大屠杀。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44.全民族抗战爆发后中国军队主动对日作战取得的第一个重大胜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利：1937年9月，平型关大捷。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45.抗战以来中国正面战场取得的最大的一场胜仗：1938年3月，台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儿庄战役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八路军对日军发动的一场大规模进攻：1940年，百团大战。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47.日本投降的标志：1945年8月15日，日本天皇被迫宣布无条件投降。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48.近代以来中国人民反抗外敌入侵第一次取得完全胜利的民族解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放斗争：中国人民抗日战争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49.揭开了人民解放军战略进攻序幕的军事行动：1947年夏，刘邓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大军千里跃进大别山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.国民党军队的主力基本被消灭是在：三大战役（辽沈战役、淮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海战役、平津战役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mp=1&amp;vtp=1&amp;vaab=1&amp;bt=1&amp;bbb=1&amp;h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51.宣告了国民党反动统治覆灭的事件：1949年4月，人民解放军占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领南京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52.中国近代第一所国家建立的最高学府：京师大学堂（北京大学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的前身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中国文学史上第一篇白话小说：鲁迅的《狂人日记》。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20b315dc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三、中国现代史</a:t>
            </a:r>
            <a:endParaRPr lang="en-US" altLang="zh-CN" sz="3200" dirty="0"/>
          </a:p>
        </p:txBody>
      </p:sp>
      <p:sp>
        <p:nvSpPr>
          <p:cNvPr id="3" name="P_4_BD#f97f13da7?sp=1&amp;vcp=1&amp;pid=120b315dc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1.中华人民共和国成立的标志：1949年10月1日，开国大典。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2.中国真正成为独立自主的国家的标志：中华人民共和国的成立。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3.推翻了帝国主义、封建主义和官僚资本主义统治的事件：中华人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民共和国的成立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4.开辟了中国历史新纪元的标志：中华人民共和国的成立。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祖国大陆获得统一，各族人民实现了大团结的标志：1951年，西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藏和平解放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最可爱的人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中国人民志愿军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7.土地改革开始的标志：1950年，《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中华人民共和国土地改革法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的颁布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8.彻底摧毁了我国存在2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000多年的封建土地制度，消灭了地主阶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级的标志：1952年底，土地改革的完成。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9.我国第一部社会主义类型的宪法：1954年通过的《中华人民共和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国宪法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社会主义基本制度在我国建立的标志：1956年底，三大改造的完成。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"/>
          <p:cNvSpPr/>
          <p:nvPr/>
        </p:nvSpPr>
        <p:spPr>
          <a:xfrm>
            <a:off x="291523" y="1313824"/>
            <a:ext cx="1161834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11.我国进入社会主义初级阶段的标志：1956年底，三大改造的完成。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12.我国实现生产资料私有制向社会主义公有制转变的标志：1956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年底，三大改造的完成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13.中国社会主义改造的创举：对资本家占有的生产资料实行赎买政策。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14.党在探索社会主义道路过程中的失误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大跃进”和人民公社化运动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15.“文化大革命”开始的时间：1966年。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16.“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文化大革命”中最大的冤案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：国家主席刘少奇遭受残酷迫害。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17.林彪反革命集团被粉碎的标志：1971年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，“九一三事件”。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18.“文化大革命”结束的标志：1976年10月，江青反革命集团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（“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四人帮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”）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被粉碎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19.我国改革开放和社会主义现代化建设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新时期的开端：1978年底，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中共十一届三中全会的召开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20.新中国成立以来党的历史上具有深远意义的伟大转折：1978年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底，中共十一届三中全会的召开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中共十一届三中全会作出的历史性决策：把党和国家工作中心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转移到经济建设上来、实行改革开放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22.中共十一届三中全会后，经济体制改革开始于：农村（最早在安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徽凤阳小岗村尝试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23.农村经济体制改革实行的政策：家庭联产承包责任制。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24.我国最早实行对外开放的地区：广东、福建两省。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25.经济特区的代表和对外开放的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窗口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：深圳。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26.提出建设有中国特色的社会主义的会议：1982年召开的中共十二大。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27.我国改革开放和社会主义现代化建设的总设计师：邓小平。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解决我国民族问题的基本政策和基本政治制度：民族区域自治制度。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29.我国对香港恢复行使主权（香港特别行政区建立）的标志：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1997年7月1日，中英香港交接仪式。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30.我国对澳门恢复行使主权（澳门特别行政区建立）的标志：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1999年12月20日，中葡澳门交接仪式。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31.标志着中国人民洗雪了百年国耻，在完成祖国统一大业的道路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上迈出了重要一步的事件：香港、澳门回归祖国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32.为解决台湾问题而提出的构想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一国两制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党和政府的对台基本方针：“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和平统一、一国两制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mp=1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34.标志海峡两岸关系发生历史性变化的事件：1987年，台湾当局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调整“三不”政策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35.标志海峡两岸关系迈出了历史性的重要一步的事件：“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九二共识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达成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36.中国人民解放军的第一支海军：华东军区海军。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37.我国第一颗原子弹爆炸成功的时间：1964年10月。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38.我国发射的第一颗人造地球卫星：东方红一号。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39.新中国外交政策成熟的标志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：和平共处五项原则的提出。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d66cec62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一、中国古代史</a:t>
            </a:r>
            <a:endParaRPr lang="en-US" altLang="zh-CN" sz="3200" dirty="0"/>
          </a:p>
        </p:txBody>
      </p:sp>
      <p:sp>
        <p:nvSpPr>
          <p:cNvPr id="3" name="P_4_BD#c43669e5d?sp=1&amp;vcp=1&amp;pid=ad66cec62&amp;color=0,0,0&amp;vtp=1&amp;vaab=1&amp;bbb=1&amp;hb=1"/>
          <p:cNvSpPr/>
          <p:nvPr/>
        </p:nvSpPr>
        <p:spPr>
          <a:xfrm>
            <a:off x="539496" y="127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1.我国是世界上最早种植水稻的国家：长江流域的河姆渡人种植水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稻，住干栏式房屋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2.我国是世界上最早种植粟的国家：黄河流域的半坡人种植粟，住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半地穴式圆形房屋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3.被后人尊崇为中华民族的人文初祖的部落联盟首领：炎帝和黄帝。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4.我国历史上第一个奴隶制国家：夏朝。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5.推举部落联盟首领的办法：禅让制。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袭制代替禅让制的标志：启继承禹的位置，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家天下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mp=1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40.我国首次提出和平共处五项原则：1953年，周恩来与印度政府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代表谈判时提出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41.第一次没有西方殖民主义国家参加的亚非国际会议：1955年的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万隆会议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42.中国恢复在联合国的合法席位是在：1971年的第26届联合国大会。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43.中美关系开始走向正常化的标志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：1972年，尼克松访华，双方在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上海发表《联合公报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mp=1&amp;vtp=1&amp;vaab=1&amp;bt=1&amp;bbb=1"/>
          <p:cNvSpPr/>
          <p:nvPr/>
        </p:nvSpPr>
        <p:spPr>
          <a:xfrm>
            <a:off x="539496" y="22739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44.中美两国正式建立外交关系的时间：1979年。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45.开启我国的飞天之旅的是：1999年的神舟一号无人飞船。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46.籼型杂交水稻的培育者：袁隆平。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发现青蒿素的药学家：屠呦呦。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ed2b9b09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四、世界古代史</a:t>
            </a:r>
            <a:endParaRPr lang="en-US" altLang="zh-CN" sz="3200" dirty="0"/>
          </a:p>
        </p:txBody>
      </p:sp>
      <p:sp>
        <p:nvSpPr>
          <p:cNvPr id="3" name="P_4_BD#a044c4349?sp=1&amp;vcp=1&amp;pid=aed2b9b09&amp;color=0,0,0&amp;vtp=1&amp;vaab=1&amp;bbb=1"/>
          <p:cNvSpPr/>
          <p:nvPr/>
        </p:nvSpPr>
        <p:spPr>
          <a:xfrm>
            <a:off x="539496" y="12706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1.古埃及国王的陵墓：金字塔。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2.迄今已知世界上第一部较为完整的成文法典：古巴比伦的《汉谟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拉比法典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3.古印度严格的等级制度：种姓制度。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4.西方文明的源头：古希腊。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雅典奴隶制民主政治发展到高峰：伯里克利主政时期。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044c4349?sp=1&amp;vcp=1&amp;pid=aed2b9b09&amp;color=0,0,0&amp;vtp=1&amp;vaab=1&amp;bt=1&amp;bb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6.标志罗马进入帝国时期的事件：公元前27年，屋大维独揽国家大权。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7.使日本发展成为一个中央集权制的封建国家的事件：大化改新。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8.西欧封建社会时期最大的土地所有者：教皇和教会。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古代印度人发明的，阿拉伯人加以改造和传播的文明成就：阿拉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伯数字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de3ab8d8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五、世界近代史</a:t>
            </a:r>
            <a:endParaRPr lang="en-US" altLang="zh-CN" sz="3200" dirty="0"/>
          </a:p>
        </p:txBody>
      </p:sp>
      <p:sp>
        <p:nvSpPr>
          <p:cNvPr id="3" name="P_4_BD#74b2f631f?sp=1&amp;vcp=1&amp;pid=7de3ab8d8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1.反对教会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神权至上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和提倡人文主义的新文化运动：文艺复兴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2.文艺复兴的先驱：但丁。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3.最先到达美洲的西方航海家：哥伦布。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4.最先到达印度的西方航海家：达·伽马。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5.最先进行环球航行的西方航海家：麦哲伦（路线：大西洋—太平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洋—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大西洋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6.世界开始连成一个整体的标志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：新航路的开辟。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7.最先探寻新航路和进行殖民活动的国家：葡萄牙、西班牙。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8.英国资产阶级革命爆发的标志：1640年，新议会的召开。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9.英国资产阶级革命胜利的标志：1688年的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光荣革命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10.推动君主立宪制在英国确立的文献：1689年英国议会通过的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权利法案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11.美国独立战争爆发的标志：1775年4月19日，来克星顿的枪声。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12.美国诞生的标志：1776年7月4日，大陆会议通过《独立宣言》。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国的第一任总统：华盛顿。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14.既是一次民族解放战争，也是一场资产阶级革命的战争：美国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独立战争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15.第一个以国家名义明确表述资产阶级政治要求的纲领性文献，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第一个人权宣言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的文献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独立宣言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16.法国大革命爆发的标志：1789年7月14日，巴黎民众攻占巴士底狱。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体现了自由平等和私有财产神圣不可侵犯等原则的法典：《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仑法典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18.第一次工业革命最早开始的行业：英国的棉纺织业。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19.第一次工业革命开始的标志：1765年，哈格里夫斯发明珍妮机。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20.第一次工业革命中最重要的发明：1785年，瓦特改良的蒸汽机。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21.第一次工业革命完成的标志：机器大生产取代手工劳动。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22.最早进行奴隶贸易的国家：葡萄牙。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.“三角贸易”最主要的经营者：英国。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24.18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世纪后半期，世界上最强大的殖民国家：英国（自诩为“日不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落帝国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”）。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25.马克思主义诞生的标志：1848年，《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共产党宣言》的发表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26.世界上第一个无产阶级政权：1871年的巴黎公社。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27.美国内战的导火线：林肯就任美国总统。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28.第一个打开日本国门的国家：美国。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29.日本由封建社会向资本主义社会过渡的标志：1868年的明治维新。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30.俄国废除农奴制，走上资本主义道路的标志：1861年的俄国农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奴制改革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第二次工业革命开始的标志：电力成为新的能源进入生产生活领域。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32.世界上第一辆以内燃机为动力的汽车：19世纪80年代，德国人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本茨制造出一辆由内燃机驱动的汽车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33.发现了电磁感应现象的英国科学家：法拉第。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34.人类历史上第一架飞机的发明者：美国的莱特兄弟（1903年）。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35.第一次世界大战的导火线：1914年6月，萨拉热窝事件。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第一次世界大战爆发的标志：1914年7月，奥匈帝国向塞尔维亚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7.西周时期，为巩固对周边地区的统治而形成的制度：分封制。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8.迄今世界上出土的最重的青铜器：商朝的司母戊鼎。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9.我国古代的大型水利工程、综合性的水利枢纽：都江堰。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10.战国时期最成功的改革：商鞅变法。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11.商鞅变法最重要的措施：废除井田制。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12.商鞅变法对后世影响最大的措施：确立县制，由国君直接派官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吏治理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我国已发现的古代文字中年代最早、体系较为完整的文字：甲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骨文，目前所知，我国有文字可考的历史从商朝开始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mp=1&amp;vtp=1&amp;vaab=1&amp;bt=1&amp;bbb=1&amp;h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37.第一次世界大战中最残酷的战役：1916年的凡尔登战役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lang="en-US" altLang="zh-CN" sz="280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“绞肉机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38.科学巨著《自然哲学的数学原理》的作者：英国科学家牛顿。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39.提出了进化论的科学家：英国生物学家达尔文。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40.“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俄国革命的镜子”：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列夫·托尔斯泰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cfd5f64e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六、世界现代史</a:t>
            </a:r>
            <a:endParaRPr lang="en-US" altLang="zh-CN" sz="3200" dirty="0"/>
          </a:p>
        </p:txBody>
      </p:sp>
      <p:sp>
        <p:nvSpPr>
          <p:cNvPr id="3" name="P_4_BD#d663f06d6?sp=1&amp;vcp=1&amp;pid=2cfd5f64e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1.人类历史上第一次胜利的社会主义革命：十月革命。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2.世界上第一个无产阶级专政的国家：苏维埃俄国（苏俄）。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3.苏联成立的时间：1922年底。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4.苏联社会主义制度确立的标志：1936年苏联新宪法的制定。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5.苏联模式形成的标志：1936年苏联新宪法的制定。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凡尔赛条约》中，最能体现巴黎和会分赃性质的内容：殖民地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7.华盛顿会议最大的受益国：美国。最大的受害国：中国。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受限制</a:t>
            </a:r>
            <a:endParaRPr lang="en-US" altLang="zh-CN" sz="280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最大的国家：日本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8.罗斯福新政最突出的特点：国家加强对经济的干预和指导。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9.罗斯福新政的中心措施：根据《全国工业复兴法》，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加强对工业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的计划指导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第二次世界大战全面爆发的标志：1939年9月1日凌晨，德国以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闪电战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方式突袭波兰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11.粉碎了德军不可战胜的神话的战役：莫斯科保卫战。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12.第二次世界大战达到最大规模的标志：1941年12月7日，日军偷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袭位于珍珠港的美国海军基地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13.世界反法西斯同盟建立的标志：1942年1月，《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联合国家宣言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的签署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14.第二次世界大战的转折点：斯大林格勒保卫战。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欧洲第二战场开辟的标志：诺曼底登陆。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&amp;hb=1"/>
          <p:cNvSpPr/>
          <p:nvPr/>
        </p:nvSpPr>
        <p:spPr>
          <a:xfrm>
            <a:off x="338018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16.第二次世界大战欧洲战争结束的标志：1945年5月，德国无条件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投降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17.第二次世界大战结束的标志：1945年9月2日，日本正式签署投降书。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18.第二次世界大战后，世界上最富强的国家：美国。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19.20世纪90年代，美国进入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新经济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时代，其特征：全球化和信息化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20.20世纪90年代，世界上最大的经济体：欧盟。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21.20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世纪50—70年代，经济发展最快的资本主义国家：日本。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22.美苏冷战开始的标志：1947年，杜鲁门主义的出台。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23.美苏两极格局形成的标志：1955年，华沙条约组织的成立。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24.美苏争霸的两极格局结束（冷战结束）的标志：1991年底，苏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联解体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25.美国对多极化趋势的重要挑战：1999年发动科索沃战争，2003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年发动伊拉克战争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我国政府应对经济全球化趋势的最主要措施：2001年加入世界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贸易组织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14.儒家学派的创始人：孔子。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15.主张治国要顺应自然和民心，人生应追求精神自由的思想家：庄子。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16.奠定了我国古代军事理论基础的著作：兵家创始人孙武所著的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孙子兵法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17.我国历史上第一个统一的多民族的封建国家：秦朝。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18.我国历史上第一个皇帝：秦始皇嬴政。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19.使西汉进入鼎盛时期的皇帝：汉武帝。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接受董仲舒的建议，把儒家学说立为正统思想的皇帝：汉武帝。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21.西域正式归属中央政权的标志：公元前60年，西汉政府设置西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域都护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22.丝绸之路最早开通于：西汉（张骞）。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23.陆上丝绸之路的路线：长安—河西走廊—西域—中亚、西亚—欧洲。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24.海上丝绸之路的重要路线：中国东南沿海港口—中南半岛—马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来半岛—马六甲海峡—孟加拉湾沿岸—印度半岛南端和锡兰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25.造纸术的改进者：东汉的蔡伦。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雕版印刷术发明的时间：隋唐时期。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27.活字印刷术的发明者：北宋的毕昇。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28.世界上最早的指南仪器：战国的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司南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29.指南针最早制成于：北宋。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30.指南针广泛应用于航海是在：南宋。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31.火药开始用于军事是在：唐朝末年。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32.世界上最早的全身麻醉药剂：东汉时期华佗制成的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麻沸散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医圣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东汉末年的张仲景，著有《伤寒杂病论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34.佛教传入我国中原地区：西汉末年。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我国本土的宗教：道教。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36.我国古代第一部纪传体通史：西汉司马迁编写的《史记》。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37.我国第一部编年体通史巨著：北宋司马光编写的《资治通鉴》。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38.为曹操统一北方奠定了基础的战役：200年的官渡之战。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39.为三国鼎立局面的形成奠定了基础的战役：208年的赤壁之战。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40.三国鼎立局面形成是在：229年，孙权称帝，定都建业，吴国建立。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41.江南得到开发最主要的原因：北民南迁，带来了大量劳动力和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先进的生产技术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我国历史上第一个推行汉化政策的少数民族改革家：北魏孝文帝。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43.我国历史上唯一的女皇帝：武则天。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44.唐朝的鼎盛时期：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开元盛世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45.闻名中外的唐代陶瓷：唐三彩。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46.科举制正式确立：隋炀帝创立进士科。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47.大力发展科举制，创立殿试制度，亲自面试考生的皇帝：武则天。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48.科举制废除的时间：1905年。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49.宋代最重要的粮仓：长江下游和太湖流域一带。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50.北宋之后著名的瓷都：江西景德镇。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宋代的娱乐商业场所：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瓦子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2433</Words>
  <Application>Microsoft Office PowerPoint</Application>
  <PresentationFormat>宽屏</PresentationFormat>
  <Paragraphs>373</Paragraphs>
  <Slides>45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 (正文)</vt:lpstr>
      <vt:lpstr>等线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2024-11-29T08:54:17Z</dcterms:created>
  <dcterms:modified xsi:type="dcterms:W3CDTF">2025-07-28T01:02:20Z</dcterms:modified>
  <cp:category/>
  <cp:contentStatus/>
</cp:coreProperties>
</file>