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88" r:id="rId3"/>
    <p:sldId id="293" r:id="rId4"/>
    <p:sldId id="289" r:id="rId5"/>
    <p:sldId id="290" r:id="rId6"/>
    <p:sldId id="291" r:id="rId7"/>
    <p:sldId id="292" r:id="rId8"/>
    <p:sldId id="294" r:id="rId9"/>
    <p:sldId id="295" r:id="rId10"/>
  </p:sldIdLst>
  <p:sldSz cx="12192000" cy="6858000"/>
  <p:notesSz cx="6858000" cy="9144000"/>
  <p:custDataLst>
    <p:tags r:id="rId1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2" userDrawn="1">
          <p15:clr>
            <a:srgbClr val="A4A3A4"/>
          </p15:clr>
        </p15:guide>
        <p15:guide id="2" pos="388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42"/>
        <p:guide pos="3885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3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9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0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8_00"/>
          <p:cNvPicPr>
            <a:picLocks noChangeAspect="1"/>
          </p:cNvPicPr>
          <p:nvPr/>
        </p:nvPicPr>
        <p:blipFill>
          <a:blip r:embed="rId1"/>
          <a:srcRect t="4628"/>
          <a:stretch>
            <a:fillRect/>
          </a:stretch>
        </p:blipFill>
        <p:spPr>
          <a:xfrm>
            <a:off x="1717040" y="815340"/>
            <a:ext cx="8932545" cy="503237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3835400" y="417385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377815" y="41541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20230" y="415417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462645" y="417385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83660" y="471043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49240" y="47205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910705" y="471106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62645" y="473964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835400" y="527558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482590" y="52666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918960" y="526605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462645" y="530542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8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1430" y="1054735"/>
            <a:ext cx="9805035" cy="2456815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458335" y="166433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128895" y="165481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138420" y="226758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147945" y="292798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439285" y="294005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682365" y="293052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82365" y="22891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439285" y="22891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794500" y="294005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85840" y="292798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85840" y="229616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085840" y="166433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94500" y="166433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503160" y="166433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6870700" y="227647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8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39215" y="916305"/>
            <a:ext cx="8476615" cy="251269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161030" y="165671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18180" y="21932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32455" y="27774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12105" y="167576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459730" y="222186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26710" y="27774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48905" y="164719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=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681595" y="222186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＞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653020" y="276796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＜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5" grpId="0"/>
      <p:bldP spid="5" grpId="1"/>
      <p:bldP spid="6" grpId="0"/>
      <p:bldP spid="6" grpId="1"/>
      <p:bldP spid="10" grpId="0"/>
      <p:bldP spid="10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8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4360" y="999490"/>
            <a:ext cx="8934450" cy="302831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34945" y="328231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203575" y="329184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97275" y="329184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20210" y="3291840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79995" y="328231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260080" y="3282315"/>
            <a:ext cx="5308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9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4010" y="869315"/>
            <a:ext cx="8984615" cy="314579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2592070" y="3448050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143375" y="3448050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11775" y="3448050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068060" y="3448050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621270" y="3438525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67140" y="3400425"/>
            <a:ext cx="5530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8" grpId="0"/>
      <p:bldP spid="8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9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6425" y="1019175"/>
            <a:ext cx="8582660" cy="35858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021965" y="4288155"/>
            <a:ext cx="23304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(1)57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8=49(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192520" y="4288155"/>
            <a:ext cx="34607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（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2)46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20=26(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本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9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0335" y="1002030"/>
            <a:ext cx="9150985" cy="229298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73910" y="2741930"/>
            <a:ext cx="2560955" cy="5530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30+1=31(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3、课堂小作业数学一年级下册R(主书)(已转曲)_49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8950" y="828040"/>
            <a:ext cx="8860790" cy="405892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458970" y="4288155"/>
            <a:ext cx="5414010" cy="17487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67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10=57(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57+7=64(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或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7=3(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)67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  <a:sym typeface="+mn-ea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3=64(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岁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163</Words>
  <Application>WPS 演示</Application>
  <PresentationFormat>宽屏</PresentationFormat>
  <Paragraphs>109</Paragraphs>
  <Slides>8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2025-02-17T08:01:37Z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