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00" r:id="rId3"/>
    <p:sldId id="301" r:id="rId4"/>
    <p:sldId id="302" r:id="rId5"/>
    <p:sldId id="303" r:id="rId6"/>
    <p:sldId id="304" r:id="rId7"/>
    <p:sldId id="305" r:id="rId8"/>
    <p:sldId id="306" r:id="rId9"/>
    <p:sldId id="307" r:id="rId10"/>
    <p:sldId id="308" r:id="rId11"/>
    <p:sldId id="309" r:id="rId12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63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5.png"/><Relationship Id="rId2" Type="http://schemas.openxmlformats.org/officeDocument/2006/relationships/image" Target="../media/image13.tiff"/><Relationship Id="rId1" Type="http://schemas.openxmlformats.org/officeDocument/2006/relationships/image" Target="../media/image14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tiff"/><Relationship Id="rId1" Type="http://schemas.openxmlformats.org/officeDocument/2006/relationships/image" Target="../media/image1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53_00"/>
          <p:cNvPicPr>
            <a:picLocks noChangeAspect="1"/>
          </p:cNvPicPr>
          <p:nvPr/>
        </p:nvPicPr>
        <p:blipFill>
          <a:blip r:embed="rId1"/>
          <a:srcRect l="3013" t="8298" r="3766" b="36724"/>
          <a:stretch>
            <a:fillRect/>
          </a:stretch>
        </p:blipFill>
        <p:spPr>
          <a:xfrm>
            <a:off x="0" y="629285"/>
            <a:ext cx="6511925" cy="5596255"/>
          </a:xfrm>
          <a:prstGeom prst="rect">
            <a:avLst/>
          </a:prstGeom>
        </p:spPr>
      </p:pic>
      <p:pic>
        <p:nvPicPr>
          <p:cNvPr id="3" name="图片 2" descr="3、课堂小作业数学一年级下册R(主书)(已转曲)_53_00"/>
          <p:cNvPicPr>
            <a:picLocks noChangeAspect="1"/>
          </p:cNvPicPr>
          <p:nvPr/>
        </p:nvPicPr>
        <p:blipFill>
          <a:blip r:embed="rId1"/>
          <a:srcRect l="6009" t="63954" r="4188" b="2944"/>
          <a:stretch>
            <a:fillRect/>
          </a:stretch>
        </p:blipFill>
        <p:spPr>
          <a:xfrm>
            <a:off x="6266815" y="2049780"/>
            <a:ext cx="5810885" cy="406146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2717800" y="2903855"/>
            <a:ext cx="5143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75000" y="2903855"/>
            <a:ext cx="4286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03295" y="2903855"/>
            <a:ext cx="5143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98315" y="2903855"/>
            <a:ext cx="5143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78045" y="2903855"/>
            <a:ext cx="5143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93335" y="2903855"/>
            <a:ext cx="5143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330575" y="3881120"/>
            <a:ext cx="5143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22295" y="4260850"/>
            <a:ext cx="5143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655570" y="4528820"/>
            <a:ext cx="5143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211445" y="3862070"/>
            <a:ext cx="5143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31385" y="4241800"/>
            <a:ext cx="5143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765040" y="4538345"/>
            <a:ext cx="5143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188460" y="4528820"/>
            <a:ext cx="5143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436620" y="5551170"/>
            <a:ext cx="5143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06975" y="5541010"/>
            <a:ext cx="5143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295765" y="2794635"/>
            <a:ext cx="5143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768715" y="3063240"/>
            <a:ext cx="5143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180195" y="3063240"/>
            <a:ext cx="5143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524365" y="3073400"/>
            <a:ext cx="5143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778240" y="3371850"/>
            <a:ext cx="5143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169400" y="3371850"/>
            <a:ext cx="5143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495790" y="3371850"/>
            <a:ext cx="5143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0213340" y="2973070"/>
            <a:ext cx="5143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十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968990" y="2973070"/>
            <a:ext cx="5143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0873740" y="4032885"/>
            <a:ext cx="5143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952865" y="5132705"/>
            <a:ext cx="5143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0111740" y="5132705"/>
            <a:ext cx="51435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6" name="组合 5"/>
          <p:cNvGrpSpPr/>
          <p:nvPr/>
        </p:nvGrpSpPr>
        <p:grpSpPr>
          <a:xfrm>
            <a:off x="1932940" y="1560195"/>
            <a:ext cx="8529320" cy="3283585"/>
            <a:chOff x="3044" y="2457"/>
            <a:chExt cx="13432" cy="5171"/>
          </a:xfrm>
        </p:grpSpPr>
        <p:pic>
          <p:nvPicPr>
            <p:cNvPr id="4" name="图片 3" descr="3、课堂小作业数学一年级下册R(主书)(已转曲)_55_0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330" y="3864"/>
              <a:ext cx="13147" cy="3765"/>
            </a:xfrm>
            <a:prstGeom prst="rect">
              <a:avLst/>
            </a:prstGeom>
          </p:spPr>
        </p:pic>
        <p:pic>
          <p:nvPicPr>
            <p:cNvPr id="5" name="图片 4" descr="3、课堂小作业数学一年级下册R(主书)(已转曲)_55_03"/>
            <p:cNvPicPr>
              <a:picLocks noChangeAspect="1"/>
            </p:cNvPicPr>
            <p:nvPr/>
          </p:nvPicPr>
          <p:blipFill>
            <a:blip r:embed="rId2"/>
            <a:srcRect t="80030" r="15637" b="1467"/>
            <a:stretch>
              <a:fillRect/>
            </a:stretch>
          </p:blipFill>
          <p:spPr>
            <a:xfrm>
              <a:off x="3044" y="2457"/>
              <a:ext cx="12301" cy="845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 b="15694"/>
          <a:stretch>
            <a:fillRect/>
          </a:stretch>
        </p:blipFill>
        <p:spPr>
          <a:xfrm>
            <a:off x="6313805" y="3175635"/>
            <a:ext cx="3963035" cy="79819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864350" y="4146550"/>
            <a:ext cx="2132330" cy="4946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可以装满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盘。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5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1375" y="791845"/>
            <a:ext cx="8808720" cy="4714875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6903720" y="4334510"/>
            <a:ext cx="514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78605" y="4938395"/>
            <a:ext cx="514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07255" y="4928870"/>
            <a:ext cx="514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16855" y="4928870"/>
            <a:ext cx="514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37705" y="4909185"/>
            <a:ext cx="514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40650" y="4899660"/>
            <a:ext cx="514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443595" y="4909185"/>
            <a:ext cx="514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5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9755" y="904240"/>
            <a:ext cx="8996680" cy="362331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121275" y="2524125"/>
            <a:ext cx="514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08070" y="3136900"/>
            <a:ext cx="514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7175" y="3127375"/>
            <a:ext cx="514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44035" y="3663950"/>
            <a:ext cx="514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36635" y="2524125"/>
            <a:ext cx="514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46110" y="3127375"/>
            <a:ext cx="4184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38085" y="3683000"/>
            <a:ext cx="560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32115" y="3990975"/>
            <a:ext cx="514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54_02"/>
          <p:cNvPicPr>
            <a:picLocks noChangeAspect="1"/>
          </p:cNvPicPr>
          <p:nvPr/>
        </p:nvPicPr>
        <p:blipFill>
          <a:blip r:embed="rId1"/>
          <a:srcRect r="6010"/>
          <a:stretch>
            <a:fillRect/>
          </a:stretch>
        </p:blipFill>
        <p:spPr>
          <a:xfrm>
            <a:off x="1447800" y="1174750"/>
            <a:ext cx="9215755" cy="147256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472815" y="1642745"/>
            <a:ext cx="514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704840" y="1642745"/>
            <a:ext cx="514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34935" y="1642745"/>
            <a:ext cx="514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909810" y="1642745"/>
            <a:ext cx="514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06800" y="2186940"/>
            <a:ext cx="514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41645" y="2186940"/>
            <a:ext cx="514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45095" y="2160270"/>
            <a:ext cx="514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890760" y="2139315"/>
            <a:ext cx="514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5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5650" y="1021080"/>
            <a:ext cx="8140065" cy="31686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543175" y="4258310"/>
            <a:ext cx="38379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最多可以做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根大跳绳。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10310" y="2895600"/>
            <a:ext cx="5832475" cy="619760"/>
            <a:chOff x="1906" y="4560"/>
            <a:chExt cx="9034" cy="84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rcRect l="1550" b="12042"/>
            <a:stretch>
              <a:fillRect/>
            </a:stretch>
          </p:blipFill>
          <p:spPr>
            <a:xfrm>
              <a:off x="1906" y="4560"/>
              <a:ext cx="6924" cy="84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620" y="4590"/>
              <a:ext cx="2321" cy="73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5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895" y="812800"/>
            <a:ext cx="8082280" cy="443928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3920490" y="3638550"/>
            <a:ext cx="881380" cy="30670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920490" y="4069715"/>
            <a:ext cx="881380" cy="41211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920490" y="4519930"/>
            <a:ext cx="814705" cy="36385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910965" y="3533140"/>
            <a:ext cx="967740" cy="143700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723505" y="3533140"/>
            <a:ext cx="1073150" cy="967740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723505" y="4031615"/>
            <a:ext cx="929005" cy="900430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7723505" y="3543300"/>
            <a:ext cx="929005" cy="938530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7723505" y="4031615"/>
            <a:ext cx="929005" cy="938530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55_01"/>
          <p:cNvPicPr>
            <a:picLocks noChangeAspect="1"/>
          </p:cNvPicPr>
          <p:nvPr/>
        </p:nvPicPr>
        <p:blipFill>
          <a:blip r:embed="rId1"/>
          <a:srcRect l="3292" t="-1428" r="9077"/>
          <a:stretch>
            <a:fillRect/>
          </a:stretch>
        </p:blipFill>
        <p:spPr>
          <a:xfrm>
            <a:off x="1345565" y="1052830"/>
            <a:ext cx="9348470" cy="9925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36240" y="1537335"/>
            <a:ext cx="514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97880" y="1537335"/>
            <a:ext cx="514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65185" y="1537335"/>
            <a:ext cx="514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55_02"/>
          <p:cNvPicPr>
            <a:picLocks noChangeAspect="1"/>
          </p:cNvPicPr>
          <p:nvPr/>
        </p:nvPicPr>
        <p:blipFill>
          <a:blip r:embed="rId1"/>
          <a:srcRect b="26246"/>
          <a:stretch>
            <a:fillRect/>
          </a:stretch>
        </p:blipFill>
        <p:spPr>
          <a:xfrm>
            <a:off x="1628775" y="1772920"/>
            <a:ext cx="8958580" cy="15595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715000" y="1728470"/>
            <a:ext cx="514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③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425575" y="1301750"/>
            <a:ext cx="9227185" cy="3256915"/>
            <a:chOff x="2245" y="2050"/>
            <a:chExt cx="14531" cy="5129"/>
          </a:xfrm>
        </p:grpSpPr>
        <p:pic>
          <p:nvPicPr>
            <p:cNvPr id="2" name="图片 1" descr="3、课堂小作业数学一年级下册R(主书)(已转曲)_55_03"/>
            <p:cNvPicPr>
              <a:picLocks noChangeAspect="1"/>
            </p:cNvPicPr>
            <p:nvPr/>
          </p:nvPicPr>
          <p:blipFill>
            <a:blip r:embed="rId1"/>
            <a:srcRect b="18631"/>
            <a:stretch>
              <a:fillRect/>
            </a:stretch>
          </p:blipFill>
          <p:spPr>
            <a:xfrm>
              <a:off x="2788" y="3615"/>
              <a:ext cx="13988" cy="3565"/>
            </a:xfrm>
            <a:prstGeom prst="rect">
              <a:avLst/>
            </a:prstGeom>
          </p:spPr>
        </p:pic>
        <p:pic>
          <p:nvPicPr>
            <p:cNvPr id="4" name="图片 3" descr="3、课堂小作业数学一年级下册R(主书)(已转曲)_55_02"/>
            <p:cNvPicPr>
              <a:picLocks noChangeAspect="1"/>
            </p:cNvPicPr>
            <p:nvPr/>
          </p:nvPicPr>
          <p:blipFill>
            <a:blip r:embed="rId2"/>
            <a:srcRect t="79088" r="21876"/>
            <a:stretch>
              <a:fillRect/>
            </a:stretch>
          </p:blipFill>
          <p:spPr>
            <a:xfrm>
              <a:off x="2245" y="2050"/>
              <a:ext cx="12678" cy="801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2985135" y="4161155"/>
            <a:ext cx="514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90975" y="3181985"/>
            <a:ext cx="1318895" cy="4946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43+2=45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64350" y="4146550"/>
            <a:ext cx="514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×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013700" y="3094990"/>
            <a:ext cx="1318895" cy="4946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34-8= 26.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127</Words>
  <Application>WPS 演示</Application>
  <PresentationFormat>宽屏</PresentationFormat>
  <Paragraphs>124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175</cp:revision>
  <dcterms:created xsi:type="dcterms:W3CDTF">2019-06-19T02:08:00Z</dcterms:created>
  <dcterms:modified xsi:type="dcterms:W3CDTF">2025-02-17T09:11:13Z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