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60" r:id="rId5"/>
    <p:sldId id="287" r:id="rId6"/>
    <p:sldId id="261" r:id="rId7"/>
    <p:sldId id="262" r:id="rId8"/>
    <p:sldId id="290" r:id="rId9"/>
    <p:sldId id="292" r:id="rId10"/>
    <p:sldId id="306" r:id="rId11"/>
    <p:sldId id="307" r:id="rId12"/>
    <p:sldId id="266" r:id="rId13"/>
    <p:sldId id="267" r:id="rId14"/>
    <p:sldId id="268" r:id="rId15"/>
    <p:sldId id="300" r:id="rId16"/>
    <p:sldId id="301" r:id="rId17"/>
    <p:sldId id="269" r:id="rId18"/>
    <p:sldId id="271" r:id="rId19"/>
    <p:sldId id="285" r:id="rId20"/>
    <p:sldId id="302" r:id="rId21"/>
    <p:sldId id="272" r:id="rId22"/>
    <p:sldId id="273" r:id="rId23"/>
    <p:sldId id="286" r:id="rId24"/>
    <p:sldId id="303" r:id="rId25"/>
    <p:sldId id="274" r:id="rId26"/>
    <p:sldId id="275" r:id="rId27"/>
    <p:sldId id="277" r:id="rId28"/>
    <p:sldId id="304" r:id="rId29"/>
    <p:sldId id="305" r:id="rId30"/>
    <p:sldId id="278" r:id="rId31"/>
    <p:sldId id="279" r:id="rId32"/>
    <p:sldId id="281" r:id="rId33"/>
    <p:sldId id="288" r:id="rId34"/>
    <p:sldId id="289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28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50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32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0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07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586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804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31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67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3059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5351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F1865-F45A-BCBE-24BF-6DBEE5FAE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4DDF1D-8F99-0EDF-6F9F-480EB716C5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AB8FF6-7B89-ABA9-A2B7-BCA7334895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3DAEF4-0088-DB9C-3B79-443F255BA5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68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AF9DA-B02B-5D55-A651-569753BC3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98AF60-63E1-B2D3-ACA2-306F3E8A6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94A223-728B-33FB-CF95-403C085411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A8BDE-BFFA-B3A9-FA92-9E13E28B6A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75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EBFF9-EF96-1AA8-62A1-2E4F96315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F1D890-EB17-F4AD-12CE-A6E6A08940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30577A-B5F3-F3CC-C1FD-CA6CB35FE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AD020-5001-564E-EAEF-60D8B495A5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02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8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9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288f61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92BCE5-5199-4DC5-A6B2-913169135D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听力专题训练八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288f61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D9C1A7-E894-4F3B-B65B-33D10433D7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听力专题训练八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DFB43C4-224B-B7CE-60FE-F5F85EC038F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F916CA-80A0-4FFC-A8D9-10AD54E102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C28432-DF04-42BD-9A65-FCADF3EC40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d39e659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e67cad9fb?vcp=1&amp;pid=58d39e65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你将听到五段对话，每段对话后有一个小题，请根据对话内容，选出最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佳答案。每段对话读两遍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3_1#57eca3504?vcp=1&amp;pid=58d39e659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57eca3504.choices?vcp=1&amp;pid=58d39e659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5287" algn="l"/>
                <a:tab pos="761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David’s.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.Tony’s.</a:t>
            </a:r>
            <a:endParaRPr lang="en-US" altLang="zh-CN" sz="2800" dirty="0"/>
          </a:p>
        </p:txBody>
      </p:sp>
      <p:sp>
        <p:nvSpPr>
          <p:cNvPr id="7" name="QC_7_BD.16_1#094162b14?vcp=1&amp;pid=58d39e659&amp;color=0,0,0&amp;vtp=1&amp;bt=1&amp;bbb=1">
            <a:extLst>
              <a:ext uri="{FF2B5EF4-FFF2-40B4-BE49-F238E27FC236}">
                <a16:creationId xmlns:a16="http://schemas.microsoft.com/office/drawing/2014/main" id="{AB91BD4F-AB24-DFCE-F8B9-DFE2700D9438}"/>
              </a:ext>
            </a:extLst>
          </p:cNvPr>
          <p:cNvSpPr/>
          <p:nvPr/>
        </p:nvSpPr>
        <p:spPr>
          <a:xfrm>
            <a:off x="539496" y="3705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094162b14.choices?vcp=1&amp;pid=58d39e659&amp;color=0,0,0&amp;vtp=1&amp;bbb=1">
            <a:extLst>
              <a:ext uri="{FF2B5EF4-FFF2-40B4-BE49-F238E27FC236}">
                <a16:creationId xmlns:a16="http://schemas.microsoft.com/office/drawing/2014/main" id="{B4AF709E-75FE-89B6-6ACB-97FAB39AD6D7}"/>
              </a:ext>
            </a:extLst>
          </p:cNvPr>
          <p:cNvSpPr/>
          <p:nvPr/>
        </p:nvSpPr>
        <p:spPr>
          <a:xfrm>
            <a:off x="539496" y="43302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4405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.Cloudy.</a:t>
            </a:r>
            <a:endParaRPr lang="en-US" altLang="zh-CN" sz="2800" dirty="0"/>
          </a:p>
        </p:txBody>
      </p:sp>
      <p:sp>
        <p:nvSpPr>
          <p:cNvPr id="10" name="QC_7_BD.19_1#4245d92cb?vcp=1&amp;pid=58d39e659&amp;color=0,0,0&amp;vtp=1&amp;bt=1&amp;bbb=1">
            <a:extLst>
              <a:ext uri="{FF2B5EF4-FFF2-40B4-BE49-F238E27FC236}">
                <a16:creationId xmlns:a16="http://schemas.microsoft.com/office/drawing/2014/main" id="{88AEC126-E633-B418-872E-87C71E042588}"/>
              </a:ext>
            </a:extLst>
          </p:cNvPr>
          <p:cNvSpPr/>
          <p:nvPr/>
        </p:nvSpPr>
        <p:spPr>
          <a:xfrm>
            <a:off x="539496" y="49547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9_2#4245d92cb.choices?vcp=1&amp;pid=58d39e659&amp;color=0,0,0&amp;vtp=1&amp;bbb=1">
            <a:extLst>
              <a:ext uri="{FF2B5EF4-FFF2-40B4-BE49-F238E27FC236}">
                <a16:creationId xmlns:a16="http://schemas.microsoft.com/office/drawing/2014/main" id="{79DFFB49-EBEF-AC46-E945-56EFD9A84E30}"/>
              </a:ext>
            </a:extLst>
          </p:cNvPr>
          <p:cNvSpPr/>
          <p:nvPr/>
        </p:nvSpPr>
        <p:spPr>
          <a:xfrm>
            <a:off x="539496" y="5579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719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endParaRPr lang="en-US" altLang="zh-CN" sz="2800" dirty="0"/>
          </a:p>
        </p:txBody>
      </p:sp>
      <p:sp>
        <p:nvSpPr>
          <p:cNvPr id="5" name="QC_7_AN.14_1#57eca3504.bracket?vcp=1&amp;pid=58d39e659&amp;color=0,0,0&amp;vpa=6&amp;vtp=1">
            <a:extLst>
              <a:ext uri="{FF2B5EF4-FFF2-40B4-BE49-F238E27FC236}">
                <a16:creationId xmlns:a16="http://schemas.microsoft.com/office/drawing/2014/main" id="{C525CDEF-4883-670B-A9DF-D60E14F53878}"/>
              </a:ext>
            </a:extLst>
          </p:cNvPr>
          <p:cNvSpPr/>
          <p:nvPr/>
        </p:nvSpPr>
        <p:spPr>
          <a:xfrm>
            <a:off x="5124990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AN.17_1#094162b14.bracket?vcp=1&amp;pid=58d39e659&amp;color=0,0,0&amp;vpa=7&amp;vtp=1">
            <a:extLst>
              <a:ext uri="{FF2B5EF4-FFF2-40B4-BE49-F238E27FC236}">
                <a16:creationId xmlns:a16="http://schemas.microsoft.com/office/drawing/2014/main" id="{40CE9DCE-0262-D796-BA86-17EB903CBE34}"/>
              </a:ext>
            </a:extLst>
          </p:cNvPr>
          <p:cNvSpPr/>
          <p:nvPr/>
        </p:nvSpPr>
        <p:spPr>
          <a:xfrm>
            <a:off x="7455439" y="371498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AN.20_1#4245d92cb.bracket?vcp=1&amp;pid=58d39e659&amp;color=0,0,0&amp;vpa=8&amp;vtp=1">
            <a:extLst>
              <a:ext uri="{FF2B5EF4-FFF2-40B4-BE49-F238E27FC236}">
                <a16:creationId xmlns:a16="http://schemas.microsoft.com/office/drawing/2014/main" id="{D1807EBD-E762-ED64-78E2-B8BF6A2AD366}"/>
              </a:ext>
            </a:extLst>
          </p:cNvPr>
          <p:cNvSpPr/>
          <p:nvPr/>
        </p:nvSpPr>
        <p:spPr>
          <a:xfrm>
            <a:off x="4297902" y="49547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766263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22_1#3e387976d?vcp=1&amp;pid=58d39e659&amp;color=0,0,0&amp;vtp=1&amp;bt=1&amp;bbb=1">
            <a:extLst>
              <a:ext uri="{FF2B5EF4-FFF2-40B4-BE49-F238E27FC236}">
                <a16:creationId xmlns:a16="http://schemas.microsoft.com/office/drawing/2014/main" id="{EDD14A23-35C5-1FF3-8ED0-47718B1D9D15}"/>
              </a:ext>
            </a:extLst>
          </p:cNvPr>
          <p:cNvSpPr/>
          <p:nvPr/>
        </p:nvSpPr>
        <p:spPr>
          <a:xfrm>
            <a:off x="539496" y="21779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2_2#3e387976d.choices?vcp=1&amp;pid=58d39e659&amp;color=0,0,0&amp;vtp=1&amp;bbb=1">
            <a:extLst>
              <a:ext uri="{FF2B5EF4-FFF2-40B4-BE49-F238E27FC236}">
                <a16:creationId xmlns:a16="http://schemas.microsoft.com/office/drawing/2014/main" id="{B2EEA31F-FEEC-3083-21E1-B4EAD70F6E34}"/>
              </a:ext>
            </a:extLst>
          </p:cNvPr>
          <p:cNvSpPr/>
          <p:nvPr/>
        </p:nvSpPr>
        <p:spPr>
          <a:xfrm>
            <a:off x="539496" y="28023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.75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.80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endParaRPr lang="en-US" altLang="zh-CN" sz="2800" dirty="0"/>
          </a:p>
        </p:txBody>
      </p:sp>
      <p:sp>
        <p:nvSpPr>
          <p:cNvPr id="8" name="QC_7_BD.25_1#d51bf588c?vcp=1&amp;pid=58d39e659&amp;color=0,0,0&amp;vtp=1&amp;bt=1&amp;bbb=1">
            <a:extLst>
              <a:ext uri="{FF2B5EF4-FFF2-40B4-BE49-F238E27FC236}">
                <a16:creationId xmlns:a16="http://schemas.microsoft.com/office/drawing/2014/main" id="{607E4382-E219-91FC-A6F8-EC2EC76F43E0}"/>
              </a:ext>
            </a:extLst>
          </p:cNvPr>
          <p:cNvSpPr/>
          <p:nvPr/>
        </p:nvSpPr>
        <p:spPr>
          <a:xfrm>
            <a:off x="539496" y="33560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5_2#d51bf588c.choices?vcp=1&amp;pid=58d39e659&amp;color=0,0,0&amp;vtp=1&amp;bbb=1">
            <a:extLst>
              <a:ext uri="{FF2B5EF4-FFF2-40B4-BE49-F238E27FC236}">
                <a16:creationId xmlns:a16="http://schemas.microsoft.com/office/drawing/2014/main" id="{0CEBD7F9-2D4B-154C-0842-1E599169BF06}"/>
              </a:ext>
            </a:extLst>
          </p:cNvPr>
          <p:cNvSpPr/>
          <p:nvPr/>
        </p:nvSpPr>
        <p:spPr>
          <a:xfrm>
            <a:off x="539496" y="3980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47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endParaRPr lang="en-US" altLang="zh-CN" sz="2800" dirty="0"/>
          </a:p>
        </p:txBody>
      </p:sp>
      <p:sp>
        <p:nvSpPr>
          <p:cNvPr id="2" name="QC_7_AN.23_1#3e387976d.bracket?vcp=1&amp;pid=58d39e659&amp;color=0,0,0&amp;vpa=9&amp;vtp=1">
            <a:extLst>
              <a:ext uri="{FF2B5EF4-FFF2-40B4-BE49-F238E27FC236}">
                <a16:creationId xmlns:a16="http://schemas.microsoft.com/office/drawing/2014/main" id="{098D1411-D2C8-2D33-BF46-A686D3FB8499}"/>
              </a:ext>
            </a:extLst>
          </p:cNvPr>
          <p:cNvSpPr/>
          <p:nvPr/>
        </p:nvSpPr>
        <p:spPr>
          <a:xfrm>
            <a:off x="10397078" y="22233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3" name="QC_7_AN.26_1#d51bf588c.bracket?vcp=1&amp;pid=58d39e659&amp;color=0,0,0&amp;vpa=10&amp;vtp=1">
            <a:extLst>
              <a:ext uri="{FF2B5EF4-FFF2-40B4-BE49-F238E27FC236}">
                <a16:creationId xmlns:a16="http://schemas.microsoft.com/office/drawing/2014/main" id="{9A7D82E3-9A44-9A45-791D-98E17A79A130}"/>
              </a:ext>
            </a:extLst>
          </p:cNvPr>
          <p:cNvSpPr/>
          <p:nvPr/>
        </p:nvSpPr>
        <p:spPr>
          <a:xfrm>
            <a:off x="6528339" y="33762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575417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4b69d9e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0ebcc7137?vcp=1&amp;pid=6b4b69d9e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你将听到三段对话，请根据对话内容，选出每小题的最佳答案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959d0912d?vcp=1&amp;pid=6b4b69d9e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f18d33da3?vcp=1&amp;pid=959d0912d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f18d33da3.choices?vcp=1&amp;pid=959d0912d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81367CA5-80D5-7FEF-D7D0-BFDF916B22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6135" y="6421844"/>
            <a:ext cx="491356" cy="4913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8c4995dd1?vcp=1&amp;pid=959d0912d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8c4995dd1.choices?vcp=1&amp;pid=959d0912d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L.</a:t>
            </a:r>
            <a:endParaRPr lang="en-US" altLang="zh-CN" sz="2800" dirty="0"/>
          </a:p>
        </p:txBody>
      </p:sp>
      <p:sp>
        <p:nvSpPr>
          <p:cNvPr id="5" name="QC_8_BD.33_1#b50f9dd5f?vcp=1&amp;pid=959d0912d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b50f9dd5f.choices?vcp=1&amp;pid=959d0912d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grandmother.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b50f9dd5f?vcp=1&amp;pid=959d0912d&amp;color=0,0,0&amp;mp=1&amp;vtp=1&amp;bt=1&amp;bbb=1&amp;hb=1"/>
          <p:cNvSpPr/>
          <p:nvPr/>
        </p:nvSpPr>
        <p:spPr>
          <a:xfrm>
            <a:off x="539496" y="519254"/>
            <a:ext cx="11109960" cy="5645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W：Wow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M：Size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L.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cotton.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4b69d9e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0ebcc7137?vcp=1&amp;pid=6b4b69d9e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你将听到三段对话，请根据对话内容，选出每小题的最佳答案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959d0912d?vcp=1&amp;pid=6b4b69d9e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f18d33da3?vcp=1&amp;pid=959d0912d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f18d33da3.bracket?vcp=1&amp;pid=959d0912d&amp;color=0,0,0&amp;vpa=11&amp;vtp=1"/>
          <p:cNvSpPr/>
          <p:nvPr/>
        </p:nvSpPr>
        <p:spPr>
          <a:xfrm>
            <a:off x="7042119" y="314799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9_2#f18d33da3.choices?vcp=1&amp;pid=959d0912d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048104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8c4995dd1?vcp=1&amp;pid=959d0912d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8c4995dd1.bracket?vcp=1&amp;pid=959d0912d&amp;color=0,0,0&amp;mp=1&amp;vpa=12&amp;vtp=1"/>
          <p:cNvSpPr/>
          <p:nvPr/>
        </p:nvSpPr>
        <p:spPr>
          <a:xfrm>
            <a:off x="5599652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31_2#8c4995dd1.choices?vcp=1&amp;pid=959d0912d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L.</a:t>
            </a:r>
            <a:endParaRPr lang="en-US" altLang="zh-CN" sz="2800" dirty="0"/>
          </a:p>
        </p:txBody>
      </p:sp>
      <p:sp>
        <p:nvSpPr>
          <p:cNvPr id="5" name="QC_8_BD.33_1#b50f9dd5f?vcp=1&amp;pid=959d0912d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b50f9dd5f.bracket?vcp=1&amp;pid=959d0912d&amp;color=0,0,0&amp;vpa=13&amp;vtp=1"/>
          <p:cNvSpPr/>
          <p:nvPr/>
        </p:nvSpPr>
        <p:spPr>
          <a:xfrm>
            <a:off x="8265064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33_2#b50f9dd5f.choices?vcp=1&amp;pid=959d0912d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grandmother.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22516887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acfed0e90?vcp=1&amp;pid=6b4b69d9e&amp;color=0,0,0&amp;vtp=1&amp;bt=1&amp;bbb=1"/>
          <p:cNvSpPr/>
          <p:nvPr/>
        </p:nvSpPr>
        <p:spPr>
          <a:xfrm>
            <a:off x="539496" y="4026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ea79f2f63?vcp=1&amp;pid=acfed0e90&amp;color=0,0,0&amp;vtp=1&amp;bbb=1"/>
          <p:cNvSpPr/>
          <p:nvPr/>
        </p:nvSpPr>
        <p:spPr>
          <a:xfrm>
            <a:off x="539496" y="10270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ea79f2f63.choices?vcp=1&amp;pid=acfed0e90&amp;color=0,0,0&amp;vtp=1&amp;bbb=1"/>
          <p:cNvSpPr/>
          <p:nvPr/>
        </p:nvSpPr>
        <p:spPr>
          <a:xfrm>
            <a:off x="539496" y="15853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18653" algn="l"/>
                <a:tab pos="7732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</a:t>
            </a:r>
            <a:endParaRPr lang="en-US" altLang="zh-CN" sz="2800" dirty="0"/>
          </a:p>
        </p:txBody>
      </p:sp>
      <p:sp>
        <p:nvSpPr>
          <p:cNvPr id="6" name="QC_8_BD.39_1#e5b7cc8fb?vcp=1&amp;pid=acfed0e90&amp;color=0,0,0&amp;vtp=1&amp;bbb=1"/>
          <p:cNvSpPr/>
          <p:nvPr/>
        </p:nvSpPr>
        <p:spPr>
          <a:xfrm>
            <a:off x="539496" y="22070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e5b7cc8fb.choices?vcp=1&amp;pid=acfed0e90&amp;color=0,0,0&amp;vtp=1&amp;bbb=1"/>
          <p:cNvSpPr/>
          <p:nvPr/>
        </p:nvSpPr>
        <p:spPr>
          <a:xfrm>
            <a:off x="539496" y="28365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America.</a:t>
            </a:r>
            <a:endParaRPr lang="en-US" altLang="zh-CN" sz="2800" dirty="0"/>
          </a:p>
        </p:txBody>
      </p:sp>
      <p:sp>
        <p:nvSpPr>
          <p:cNvPr id="12" name="QC_8_BD.41_1#88fdf3d1c?vcp=1&amp;pid=acfed0e90&amp;color=0,0,0&amp;vtp=1&amp;bt=1&amp;bbb=1">
            <a:extLst>
              <a:ext uri="{FF2B5EF4-FFF2-40B4-BE49-F238E27FC236}">
                <a16:creationId xmlns:a16="http://schemas.microsoft.com/office/drawing/2014/main" id="{D0B20425-D001-C848-71D0-265D07E04BAB}"/>
              </a:ext>
            </a:extLst>
          </p:cNvPr>
          <p:cNvSpPr/>
          <p:nvPr/>
        </p:nvSpPr>
        <p:spPr>
          <a:xfrm>
            <a:off x="539496" y="4587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4" name="QC_8_BD.41_2#88fdf3d1c.choices?vcp=1&amp;pid=acfed0e90&amp;color=0,0,0&amp;vtp=1&amp;bbb=1">
            <a:extLst>
              <a:ext uri="{FF2B5EF4-FFF2-40B4-BE49-F238E27FC236}">
                <a16:creationId xmlns:a16="http://schemas.microsoft.com/office/drawing/2014/main" id="{735F1FA0-A38D-96E7-D277-E213274C10CF}"/>
              </a:ext>
            </a:extLst>
          </p:cNvPr>
          <p:cNvSpPr/>
          <p:nvPr/>
        </p:nvSpPr>
        <p:spPr>
          <a:xfrm>
            <a:off x="539496" y="5128775"/>
            <a:ext cx="11109960" cy="551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r>
              <a:rPr lang="en-US" altLang="zh-CN" sz="2800" dirty="0"/>
              <a:t>   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6F326743-E753-D49F-4301-BA2E59087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8974" y="6436934"/>
            <a:ext cx="455974" cy="45597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88fdf3d1c?vcp=1&amp;pid=acfed0e90&amp;color=0,0,0&amp;mp=1&amp;vtp=1&amp;bt=1&amp;bbb=1&amp;hb=1"/>
          <p:cNvSpPr/>
          <p:nvPr/>
        </p:nvSpPr>
        <p:spPr>
          <a:xfrm>
            <a:off x="539496" y="739128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</a:p>
          <a:p>
            <a:pPr>
              <a:lnSpc>
                <a:spcPts val="4200"/>
              </a:lnSpc>
            </a:pP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88fdf3d1c?vcp=1&amp;pid=acfed0e90&amp;color=0,0,0&amp;mp=1&amp;vtp=1&amp;bt=1&amp;bbb=1&amp;hb=1">
            <a:extLst>
              <a:ext uri="{FF2B5EF4-FFF2-40B4-BE49-F238E27FC236}">
                <a16:creationId xmlns:a16="http://schemas.microsoft.com/office/drawing/2014/main" id="{5F0D2B49-9BC9-C4FF-B284-B02FEB8C6F35}"/>
              </a:ext>
            </a:extLst>
          </p:cNvPr>
          <p:cNvSpPr/>
          <p:nvPr/>
        </p:nvSpPr>
        <p:spPr>
          <a:xfrm>
            <a:off x="539496" y="15148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79050450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288f616f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8288f616f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听力专题训练八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acfed0e90?vcp=1&amp;pid=6b4b69d9e&amp;color=0,0,0&amp;vtp=1&amp;bt=1&amp;bbb=1"/>
          <p:cNvSpPr/>
          <p:nvPr/>
        </p:nvSpPr>
        <p:spPr>
          <a:xfrm>
            <a:off x="539496" y="4026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ea79f2f63?vcp=1&amp;pid=acfed0e90&amp;color=0,0,0&amp;vtp=1&amp;bbb=1"/>
          <p:cNvSpPr/>
          <p:nvPr/>
        </p:nvSpPr>
        <p:spPr>
          <a:xfrm>
            <a:off x="539496" y="10270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ea79f2f63.bracket?vcp=1&amp;pid=acfed0e90&amp;color=0,0,0&amp;vpa=14&amp;vtp=1"/>
          <p:cNvSpPr/>
          <p:nvPr/>
        </p:nvSpPr>
        <p:spPr>
          <a:xfrm>
            <a:off x="4178840" y="10137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7_2#ea79f2f63.choices?vcp=1&amp;pid=acfed0e90&amp;color=0,0,0&amp;vtp=1&amp;bbb=1"/>
          <p:cNvSpPr/>
          <p:nvPr/>
        </p:nvSpPr>
        <p:spPr>
          <a:xfrm>
            <a:off x="539496" y="15853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18653" algn="l"/>
                <a:tab pos="7732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</a:t>
            </a:r>
            <a:endParaRPr lang="en-US" altLang="zh-CN" sz="2800" dirty="0"/>
          </a:p>
        </p:txBody>
      </p:sp>
      <p:sp>
        <p:nvSpPr>
          <p:cNvPr id="6" name="QC_8_BD.39_1#e5b7cc8fb?vcp=1&amp;pid=acfed0e90&amp;color=0,0,0&amp;vtp=1&amp;bbb=1"/>
          <p:cNvSpPr/>
          <p:nvPr/>
        </p:nvSpPr>
        <p:spPr>
          <a:xfrm>
            <a:off x="539496" y="22070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e5b7cc8fb.bracket?vcp=1&amp;pid=acfed0e90&amp;color=0,0,0&amp;vpa=15&amp;vtp=1"/>
          <p:cNvSpPr/>
          <p:nvPr/>
        </p:nvSpPr>
        <p:spPr>
          <a:xfrm>
            <a:off x="7098253" y="21936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39_2#e5b7cc8fb.choices?vcp=1&amp;pid=acfed0e90&amp;color=0,0,0&amp;vtp=1&amp;bbb=1"/>
          <p:cNvSpPr/>
          <p:nvPr/>
        </p:nvSpPr>
        <p:spPr>
          <a:xfrm>
            <a:off x="539496" y="28365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America.</a:t>
            </a:r>
            <a:endParaRPr lang="en-US" altLang="zh-CN" sz="2800" dirty="0"/>
          </a:p>
        </p:txBody>
      </p:sp>
      <p:sp>
        <p:nvSpPr>
          <p:cNvPr id="12" name="QC_8_BD.41_1#88fdf3d1c?vcp=1&amp;pid=acfed0e90&amp;color=0,0,0&amp;vtp=1&amp;bt=1&amp;bbb=1">
            <a:extLst>
              <a:ext uri="{FF2B5EF4-FFF2-40B4-BE49-F238E27FC236}">
                <a16:creationId xmlns:a16="http://schemas.microsoft.com/office/drawing/2014/main" id="{D0B20425-D001-C848-71D0-265D07E04BAB}"/>
              </a:ext>
            </a:extLst>
          </p:cNvPr>
          <p:cNvSpPr/>
          <p:nvPr/>
        </p:nvSpPr>
        <p:spPr>
          <a:xfrm>
            <a:off x="539496" y="4587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AN.42_1#88fdf3d1c.bracket?vcp=1&amp;pid=acfed0e90&amp;color=0,0,0&amp;vpa=16&amp;vtp=1">
            <a:extLst>
              <a:ext uri="{FF2B5EF4-FFF2-40B4-BE49-F238E27FC236}">
                <a16:creationId xmlns:a16="http://schemas.microsoft.com/office/drawing/2014/main" id="{A870955B-DFCA-191B-F1FA-F961FA9F6B6E}"/>
              </a:ext>
            </a:extLst>
          </p:cNvPr>
          <p:cNvSpPr/>
          <p:nvPr/>
        </p:nvSpPr>
        <p:spPr>
          <a:xfrm>
            <a:off x="5167852" y="45745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8_BD.41_2#88fdf3d1c.choices?vcp=1&amp;pid=acfed0e90&amp;color=0,0,0&amp;vtp=1&amp;bbb=1">
            <a:extLst>
              <a:ext uri="{FF2B5EF4-FFF2-40B4-BE49-F238E27FC236}">
                <a16:creationId xmlns:a16="http://schemas.microsoft.com/office/drawing/2014/main" id="{735F1FA0-A38D-96E7-D277-E213274C10CF}"/>
              </a:ext>
            </a:extLst>
          </p:cNvPr>
          <p:cNvSpPr/>
          <p:nvPr/>
        </p:nvSpPr>
        <p:spPr>
          <a:xfrm>
            <a:off x="539496" y="51287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r>
              <a:rPr lang="en-US" altLang="zh-CN" sz="2800" dirty="0"/>
              <a:t>   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088707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c58a0675d?vcp=1&amp;pid=6b4b69d9e&amp;color=0,0,0&amp;vtp=1&amp;bt=1&amp;bbb=1"/>
          <p:cNvSpPr/>
          <p:nvPr/>
        </p:nvSpPr>
        <p:spPr>
          <a:xfrm>
            <a:off x="539496" y="604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fa92fea21?vcp=1&amp;pid=c58a0675d&amp;color=0,0,0&amp;vtp=1&amp;bbb=1"/>
          <p:cNvSpPr/>
          <p:nvPr/>
        </p:nvSpPr>
        <p:spPr>
          <a:xfrm>
            <a:off x="539496" y="1228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fa92fea21.choices?vcp=1&amp;pid=c58a0675d&amp;color=0,0,0&amp;vtp=1&amp;bbb=1"/>
          <p:cNvSpPr/>
          <p:nvPr/>
        </p:nvSpPr>
        <p:spPr>
          <a:xfrm>
            <a:off x="539496" y="1850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endParaRPr lang="en-US" altLang="zh-CN" sz="2800" dirty="0"/>
          </a:p>
        </p:txBody>
      </p:sp>
      <p:sp>
        <p:nvSpPr>
          <p:cNvPr id="6" name="QC_8_BD.47_1#6d6101b16?vcp=1&amp;pid=c58a0675d&amp;color=0,0,0&amp;vtp=1&amp;bbb=1"/>
          <p:cNvSpPr/>
          <p:nvPr/>
        </p:nvSpPr>
        <p:spPr>
          <a:xfrm>
            <a:off x="539496" y="2471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6d6101b16.choices?vcp=1&amp;pid=c58a0675d&amp;color=0,0,0&amp;vtp=1&amp;bbb=1"/>
          <p:cNvSpPr/>
          <p:nvPr/>
        </p:nvSpPr>
        <p:spPr>
          <a:xfrm>
            <a:off x="539496" y="3093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football.</a:t>
            </a:r>
            <a:endParaRPr lang="en-US" altLang="zh-CN" sz="2800" dirty="0"/>
          </a:p>
        </p:txBody>
      </p:sp>
      <p:sp>
        <p:nvSpPr>
          <p:cNvPr id="9" name="QC_8_BD.49_1#3827f6eb1?vcp=1&amp;pid=c58a0675d&amp;color=0,0,0&amp;vtp=1&amp;bbb=1"/>
          <p:cNvSpPr/>
          <p:nvPr/>
        </p:nvSpPr>
        <p:spPr>
          <a:xfrm>
            <a:off x="539496" y="3715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9_2#3827f6eb1.choices?vcp=1&amp;pid=c58a0675d&amp;color=0,0,0&amp;vtp=1&amp;bbb=1"/>
          <p:cNvSpPr/>
          <p:nvPr/>
        </p:nvSpPr>
        <p:spPr>
          <a:xfrm>
            <a:off x="539496" y="4336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12" name="QC_8_BD.51_1#a642e0451?vcp=1&amp;pid=c58a0675d&amp;color=0,0,0&amp;vtp=1&amp;bbb=1"/>
          <p:cNvSpPr/>
          <p:nvPr/>
        </p:nvSpPr>
        <p:spPr>
          <a:xfrm>
            <a:off x="539496" y="49585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4" name="QC_8_BD.51_2#a642e0451.choices?vcp=1&amp;pid=c58a0675d&amp;color=0,0,0&amp;vtp=1&amp;bbb=1"/>
          <p:cNvSpPr/>
          <p:nvPr/>
        </p:nvSpPr>
        <p:spPr>
          <a:xfrm>
            <a:off x="539496" y="55802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Unfair.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605C2E44-548E-3128-D074-5A46EC760D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7081" y="6403770"/>
            <a:ext cx="472701" cy="47270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a642e0451?vcp=1&amp;pid=c58a0675d&amp;color=0,0,0&amp;mp=1&amp;vtp=1&amp;bt=1&amp;bbb=1&amp;hb=1"/>
          <p:cNvSpPr/>
          <p:nvPr/>
        </p:nvSpPr>
        <p:spPr>
          <a:xfrm>
            <a:off x="539496" y="396471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a642e0451?vcp=1&amp;pid=c58a0675d&amp;color=0,0,0&amp;mp=1&amp;vtp=1&amp;bt=1&amp;bbb=1&amp;hb=1">
            <a:extLst>
              <a:ext uri="{FF2B5EF4-FFF2-40B4-BE49-F238E27FC236}">
                <a16:creationId xmlns:a16="http://schemas.microsoft.com/office/drawing/2014/main" id="{86827497-C704-C93D-87FD-F9A9762485AA}"/>
              </a:ext>
            </a:extLst>
          </p:cNvPr>
          <p:cNvSpPr/>
          <p:nvPr/>
        </p:nvSpPr>
        <p:spPr>
          <a:xfrm>
            <a:off x="539496" y="562867"/>
            <a:ext cx="11109960" cy="571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49658590"/>
      </p:ext>
    </p:extLst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c58a0675d?vcp=1&amp;pid=6b4b69d9e&amp;color=0,0,0&amp;vtp=1&amp;bt=1&amp;bbb=1"/>
          <p:cNvSpPr/>
          <p:nvPr/>
        </p:nvSpPr>
        <p:spPr>
          <a:xfrm>
            <a:off x="539496" y="604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fa92fea21?vcp=1&amp;pid=c58a0675d&amp;color=0,0,0&amp;vtp=1&amp;bbb=1"/>
          <p:cNvSpPr/>
          <p:nvPr/>
        </p:nvSpPr>
        <p:spPr>
          <a:xfrm>
            <a:off x="539496" y="1228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fa92fea21.bracket?vcp=1&amp;pid=c58a0675d&amp;color=0,0,0&amp;vpa=17&amp;vtp=1"/>
          <p:cNvSpPr/>
          <p:nvPr/>
        </p:nvSpPr>
        <p:spPr>
          <a:xfrm>
            <a:off x="8359299" y="121523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45_2#fa92fea21.choices?vcp=1&amp;pid=c58a0675d&amp;color=0,0,0&amp;vtp=1&amp;bbb=1"/>
          <p:cNvSpPr/>
          <p:nvPr/>
        </p:nvSpPr>
        <p:spPr>
          <a:xfrm>
            <a:off x="539496" y="1850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endParaRPr lang="en-US" altLang="zh-CN" sz="2800" dirty="0"/>
          </a:p>
        </p:txBody>
      </p:sp>
      <p:sp>
        <p:nvSpPr>
          <p:cNvPr id="6" name="QC_8_BD.47_1#6d6101b16?vcp=1&amp;pid=c58a0675d&amp;color=0,0,0&amp;vtp=1&amp;bbb=1"/>
          <p:cNvSpPr/>
          <p:nvPr/>
        </p:nvSpPr>
        <p:spPr>
          <a:xfrm>
            <a:off x="539496" y="2471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6d6101b16.bracket?vcp=1&amp;pid=c58a0675d&amp;color=0,0,0&amp;vpa=18&amp;vtp=1"/>
          <p:cNvSpPr/>
          <p:nvPr/>
        </p:nvSpPr>
        <p:spPr>
          <a:xfrm>
            <a:off x="9441974" y="24585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7_2#6d6101b16.choices?vcp=1&amp;pid=c58a0675d&amp;color=0,0,0&amp;vtp=1&amp;bbb=1"/>
          <p:cNvSpPr/>
          <p:nvPr/>
        </p:nvSpPr>
        <p:spPr>
          <a:xfrm>
            <a:off x="539496" y="3093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football.</a:t>
            </a:r>
            <a:endParaRPr lang="en-US" altLang="zh-CN" sz="2800" dirty="0"/>
          </a:p>
        </p:txBody>
      </p:sp>
      <p:sp>
        <p:nvSpPr>
          <p:cNvPr id="9" name="QC_8_BD.49_1#3827f6eb1?vcp=1&amp;pid=c58a0675d&amp;color=0,0,0&amp;vtp=1&amp;bbb=1"/>
          <p:cNvSpPr/>
          <p:nvPr/>
        </p:nvSpPr>
        <p:spPr>
          <a:xfrm>
            <a:off x="539496" y="3715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50_1#3827f6eb1.bracket?vcp=1&amp;pid=c58a0675d&amp;color=0,0,0&amp;vpa=19&amp;vtp=1"/>
          <p:cNvSpPr/>
          <p:nvPr/>
        </p:nvSpPr>
        <p:spPr>
          <a:xfrm>
            <a:off x="8125364" y="370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9_2#3827f6eb1.choices?vcp=1&amp;pid=c58a0675d&amp;color=0,0,0&amp;vtp=1&amp;bbb=1"/>
          <p:cNvSpPr/>
          <p:nvPr/>
        </p:nvSpPr>
        <p:spPr>
          <a:xfrm>
            <a:off x="539496" y="4336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12" name="QC_8_BD.51_1#a642e0451?vcp=1&amp;pid=c58a0675d&amp;color=0,0,0&amp;vtp=1&amp;bbb=1"/>
          <p:cNvSpPr/>
          <p:nvPr/>
        </p:nvSpPr>
        <p:spPr>
          <a:xfrm>
            <a:off x="539496" y="49585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AN.52_1#a642e0451.bracket?vcp=1&amp;pid=c58a0675d&amp;color=0,0,0&amp;vpa=20&amp;vtp=1"/>
          <p:cNvSpPr/>
          <p:nvPr/>
        </p:nvSpPr>
        <p:spPr>
          <a:xfrm>
            <a:off x="10024014" y="494522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8_BD.51_2#a642e0451.choices?vcp=1&amp;pid=c58a0675d&amp;color=0,0,0&amp;vtp=1&amp;bbb=1"/>
          <p:cNvSpPr/>
          <p:nvPr/>
        </p:nvSpPr>
        <p:spPr>
          <a:xfrm>
            <a:off x="539496" y="55802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Unfair.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803525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d8154913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344adbd44?vcp=1&amp;pid=7d8154913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42f5b426d?vcp=1&amp;pid=344adbd44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42f5b426d.choices?vcp=1&amp;pid=344adbd44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endParaRPr lang="en-US" altLang="zh-CN" sz="2800" dirty="0"/>
          </a:p>
        </p:txBody>
      </p:sp>
      <p:sp>
        <p:nvSpPr>
          <p:cNvPr id="7" name="QC_8_BD.57_1#4435184ef?vcp=1&amp;pid=344adbd44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4435184ef.choices?vcp=1&amp;pid=344adbd44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26%.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36%.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46%.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DC41E68C-518A-F2EC-A691-8042390A28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7081" y="6365967"/>
            <a:ext cx="553658" cy="55365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c6d31504f?vcp=1&amp;pid=344adbd44&amp;color=0,0,0&amp;mp=1&amp;vtp=1&amp;bt=1&amp;bbb=1"/>
          <p:cNvSpPr/>
          <p:nvPr/>
        </p:nvSpPr>
        <p:spPr>
          <a:xfrm>
            <a:off x="539496" y="2956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9_2#c6d31504f.choices?vcp=1&amp;pid=344adbd44&amp;color=0,0,0&amp;vtp=1&amp;bbb=1"/>
          <p:cNvSpPr/>
          <p:nvPr/>
        </p:nvSpPr>
        <p:spPr>
          <a:xfrm>
            <a:off x="539496" y="73782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5" name="QC_8_BD.61_1#b4cd837a4?vcp=1&amp;pid=344adbd44&amp;color=0,0,0&amp;vtp=1&amp;bbb=1&amp;hb=1"/>
          <p:cNvSpPr/>
          <p:nvPr/>
        </p:nvSpPr>
        <p:spPr>
          <a:xfrm>
            <a:off x="539496" y="25052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b4cd837a4.choices?vcp=1&amp;pid=344adbd44&amp;color=0,0,0&amp;vtp=1&amp;bbb=1"/>
          <p:cNvSpPr/>
          <p:nvPr/>
        </p:nvSpPr>
        <p:spPr>
          <a:xfrm>
            <a:off x="539495" y="359740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A.Chocolate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oranges.</a:t>
            </a:r>
            <a:r>
              <a:rPr lang="en-US" altLang="zh-CN" sz="2800" dirty="0"/>
              <a:t>                    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C.Coke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coffee.</a:t>
            </a:r>
            <a:endParaRPr lang="en-US" altLang="zh-CN" sz="2800" dirty="0"/>
          </a:p>
        </p:txBody>
      </p:sp>
      <p:sp>
        <p:nvSpPr>
          <p:cNvPr id="8" name="QC_8_BD.63_1#53e3fe970?vcp=1&amp;pid=344adbd44&amp;color=0,0,0&amp;vtp=1&amp;bt=1&amp;bbb=1&amp;hb=1">
            <a:extLst>
              <a:ext uri="{FF2B5EF4-FFF2-40B4-BE49-F238E27FC236}">
                <a16:creationId xmlns:a16="http://schemas.microsoft.com/office/drawing/2014/main" id="{967774BD-6D89-7343-8AEA-8285A1BCA081}"/>
              </a:ext>
            </a:extLst>
          </p:cNvPr>
          <p:cNvSpPr/>
          <p:nvPr/>
        </p:nvSpPr>
        <p:spPr>
          <a:xfrm>
            <a:off x="539496" y="4663261"/>
            <a:ext cx="1110996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computers?(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53e3fe970.choices?vcp=1&amp;pid=344adbd44&amp;color=0,0,0&amp;vtp=1&amp;bbb=1">
            <a:extLst>
              <a:ext uri="{FF2B5EF4-FFF2-40B4-BE49-F238E27FC236}">
                <a16:creationId xmlns:a16="http://schemas.microsoft.com/office/drawing/2014/main" id="{C149CAD4-0A13-F673-A932-C261DD7C8D65}"/>
              </a:ext>
            </a:extLst>
          </p:cNvPr>
          <p:cNvSpPr/>
          <p:nvPr/>
        </p:nvSpPr>
        <p:spPr>
          <a:xfrm>
            <a:off x="539494" y="5859190"/>
            <a:ext cx="1110996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53e3fe970?vcp=1&amp;pid=344adbd44&amp;color=0,0,0&amp;vtp=1&amp;bt=1&amp;bbb=1&amp;hb=1"/>
          <p:cNvSpPr/>
          <p:nvPr/>
        </p:nvSpPr>
        <p:spPr>
          <a:xfrm>
            <a:off x="539496" y="596735"/>
            <a:ext cx="11109960" cy="5660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36%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pressure.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60%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d8154913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344adbd44?vcp=1&amp;pid=7d8154913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42f5b426d?vcp=1&amp;pid=344adbd44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42f5b426d.bracket?vcp=1&amp;pid=344adbd44&amp;color=0,0,0&amp;vpa=21&amp;vtp=1"/>
          <p:cNvSpPr/>
          <p:nvPr/>
        </p:nvSpPr>
        <p:spPr>
          <a:xfrm>
            <a:off x="7565105" y="252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5_2#42f5b426d.choices?vcp=1&amp;pid=344adbd44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endParaRPr lang="en-US" altLang="zh-CN" sz="2800" dirty="0"/>
          </a:p>
        </p:txBody>
      </p:sp>
      <p:sp>
        <p:nvSpPr>
          <p:cNvPr id="7" name="QC_8_BD.57_1#4435184ef?vcp=1&amp;pid=344adbd44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4435184ef.bracket?vcp=1&amp;pid=344adbd44&amp;color=0,0,0&amp;vpa=22&amp;vtp=1"/>
          <p:cNvSpPr/>
          <p:nvPr/>
        </p:nvSpPr>
        <p:spPr>
          <a:xfrm>
            <a:off x="8679403" y="37696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57_2#4435184ef.choices?vcp=1&amp;pid=344adbd44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26%.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36%.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46%.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179779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c6d31504f?vcp=1&amp;pid=344adbd44&amp;color=0,0,0&amp;mp=1&amp;vtp=1&amp;bt=1&amp;bbb=1"/>
          <p:cNvSpPr/>
          <p:nvPr/>
        </p:nvSpPr>
        <p:spPr>
          <a:xfrm>
            <a:off x="539496" y="2956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0_1#c6d31504f.bracket?vcp=1&amp;pid=344adbd44&amp;color=0,0,0&amp;mp=1&amp;vpa=23&amp;vtp=1"/>
          <p:cNvSpPr/>
          <p:nvPr/>
        </p:nvSpPr>
        <p:spPr>
          <a:xfrm>
            <a:off x="9609678" y="2823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9_2#c6d31504f.choices?vcp=1&amp;pid=344adbd44&amp;color=0,0,0&amp;vtp=1&amp;bbb=1"/>
          <p:cNvSpPr/>
          <p:nvPr/>
        </p:nvSpPr>
        <p:spPr>
          <a:xfrm>
            <a:off x="539496" y="73782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pressure.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5" name="QC_8_BD.61_1#b4cd837a4?vcp=1&amp;pid=344adbd44&amp;color=0,0,0&amp;vtp=1&amp;bbb=1&amp;hb=1"/>
          <p:cNvSpPr/>
          <p:nvPr/>
        </p:nvSpPr>
        <p:spPr>
          <a:xfrm>
            <a:off x="539496" y="25052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b4cd837a4.bracket?vcp=1&amp;pid=344adbd44&amp;color=0,0,0&amp;vpa=24&amp;vtp=1"/>
          <p:cNvSpPr/>
          <p:nvPr/>
        </p:nvSpPr>
        <p:spPr>
          <a:xfrm>
            <a:off x="2076989" y="31946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1_2#b4cd837a4.choices?vcp=1&amp;pid=344adbd44&amp;color=0,0,0&amp;vtp=1&amp;bbb=1"/>
          <p:cNvSpPr/>
          <p:nvPr/>
        </p:nvSpPr>
        <p:spPr>
          <a:xfrm>
            <a:off x="539495" y="359740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A.Chocolate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oranges.</a:t>
            </a:r>
            <a:r>
              <a:rPr lang="en-US" altLang="zh-CN" sz="2800" dirty="0"/>
              <a:t>                    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C.Coke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coffee.</a:t>
            </a:r>
            <a:endParaRPr lang="en-US" altLang="zh-CN" sz="2800" dirty="0"/>
          </a:p>
        </p:txBody>
      </p:sp>
      <p:sp>
        <p:nvSpPr>
          <p:cNvPr id="8" name="QC_8_BD.63_1#53e3fe970?vcp=1&amp;pid=344adbd44&amp;color=0,0,0&amp;vtp=1&amp;bt=1&amp;bbb=1&amp;hb=1">
            <a:extLst>
              <a:ext uri="{FF2B5EF4-FFF2-40B4-BE49-F238E27FC236}">
                <a16:creationId xmlns:a16="http://schemas.microsoft.com/office/drawing/2014/main" id="{967774BD-6D89-7343-8AEA-8285A1BCA081}"/>
              </a:ext>
            </a:extLst>
          </p:cNvPr>
          <p:cNvSpPr/>
          <p:nvPr/>
        </p:nvSpPr>
        <p:spPr>
          <a:xfrm>
            <a:off x="539496" y="4663261"/>
            <a:ext cx="1110996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computers?(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53e3fe970.bracket?vcp=1&amp;pid=344adbd44&amp;color=0,0,0&amp;vpa=25&amp;vtp=1">
            <a:extLst>
              <a:ext uri="{FF2B5EF4-FFF2-40B4-BE49-F238E27FC236}">
                <a16:creationId xmlns:a16="http://schemas.microsoft.com/office/drawing/2014/main" id="{103E0B61-1EA5-4D02-1A79-BB621C040A71}"/>
              </a:ext>
            </a:extLst>
          </p:cNvPr>
          <p:cNvSpPr/>
          <p:nvPr/>
        </p:nvSpPr>
        <p:spPr>
          <a:xfrm>
            <a:off x="2453228" y="53716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63_2#53e3fe970.choices?vcp=1&amp;pid=344adbd44&amp;color=0,0,0&amp;vtp=1&amp;bbb=1">
            <a:extLst>
              <a:ext uri="{FF2B5EF4-FFF2-40B4-BE49-F238E27FC236}">
                <a16:creationId xmlns:a16="http://schemas.microsoft.com/office/drawing/2014/main" id="{C149CAD4-0A13-F673-A932-C261DD7C8D65}"/>
              </a:ext>
            </a:extLst>
          </p:cNvPr>
          <p:cNvSpPr/>
          <p:nvPr/>
        </p:nvSpPr>
        <p:spPr>
          <a:xfrm>
            <a:off x="539494" y="5859190"/>
            <a:ext cx="1110996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39079493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7643144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4430a6bdb?vcp=1&amp;pid=e3764314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4430a6bdb?htil=1&amp;vcp=1&amp;pid=e3764314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2601386"/>
            <a:ext cx="565099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4430a6bdb?htil=1&amp;vcp=1&amp;pid=e37643144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4566330"/>
            <a:ext cx="562356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7d5d72759?vcp=1&amp;pid=4430a6bdb&amp;color=0,0,0&amp;vtp=1&amp;bt=1&amp;bbb=1"/>
          <p:cNvSpPr/>
          <p:nvPr/>
        </p:nvSpPr>
        <p:spPr>
          <a:xfrm>
            <a:off x="539496" y="2866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5F959B13-D838-3D09-EB06-2BFF7A8AAD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14657" y="6422562"/>
            <a:ext cx="477840" cy="4778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6be0bd8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e94c07c68?vcp=1&amp;pid=e26be0bd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4" name="QM_7_BD.66_2#e94c07c68?colgroup=30&amp;vcp=1&amp;pid=e26be0bd8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215031"/>
              </p:ext>
            </p:extLst>
          </p:nvPr>
        </p:nvGraphicFramePr>
        <p:xfrm>
          <a:off x="539496" y="2601386"/>
          <a:ext cx="11082528" cy="3747765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9331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41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shapes.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047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symbols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965E31C7-08D0-2F21-DE3D-7FCB0D5D5A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1814" y="6386094"/>
            <a:ext cx="508849" cy="50884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9_1#e94c07c68?colgroup=30&amp;vcp=1&amp;pid=e26be0bd8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802729"/>
              </p:ext>
            </p:extLst>
          </p:nvPr>
        </p:nvGraphicFramePr>
        <p:xfrm>
          <a:off x="539496" y="1262806"/>
          <a:ext cx="11082528" cy="506330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864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04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Weifang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Shandong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Weifang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kite-flying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King”.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countries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M_7_BD.69_1#e94c07c68?colgroup=30&amp;vcp=1&amp;pid=e26be0bd8&amp;color=0,0,0&amp;vtp=1&amp;bt=1&amp;bbb=1">
            <a:extLst>
              <a:ext uri="{FF2B5EF4-FFF2-40B4-BE49-F238E27FC236}">
                <a16:creationId xmlns:a16="http://schemas.microsoft.com/office/drawing/2014/main" id="{D77F2F7D-1E9B-A782-638A-8BAE46FF3E4C}"/>
              </a:ext>
            </a:extLst>
          </p:cNvPr>
          <p:cNvSpPr txBox="1"/>
          <p:nvPr/>
        </p:nvSpPr>
        <p:spPr>
          <a:xfrm>
            <a:off x="10903879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c2473c965?vcp=1&amp;pid=e94c07c68&amp;color=0,0,0&amp;mp=1&amp;vtp=1&amp;bt=1&amp;bbb=1&amp;hb=1"/>
          <p:cNvSpPr/>
          <p:nvPr/>
        </p:nvSpPr>
        <p:spPr>
          <a:xfrm>
            <a:off x="539496" y="596735"/>
            <a:ext cx="11109960" cy="564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Weifang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Shandong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kite-flying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styles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the“Kite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King”.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753AC-9D09-1627-AE45-379054282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6be0bd8?sp=1&amp;vcp=1&amp;pid=8288f616f&amp;color=0,0,0&amp;vtp=1&amp;bt=1&amp;bbb=1">
            <a:extLst>
              <a:ext uri="{FF2B5EF4-FFF2-40B4-BE49-F238E27FC236}">
                <a16:creationId xmlns:a16="http://schemas.microsoft.com/office/drawing/2014/main" id="{0C0B0450-3F03-C6D9-65DF-D6B8BE80ED3F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e94c07c68?vcp=1&amp;pid=e26be0bd8&amp;color=0,0,0&amp;vtp=1&amp;bbb=1&amp;hb=1">
            <a:extLst>
              <a:ext uri="{FF2B5EF4-FFF2-40B4-BE49-F238E27FC236}">
                <a16:creationId xmlns:a16="http://schemas.microsoft.com/office/drawing/2014/main" id="{FFB2E822-B047-331E-ABCE-28426F7DE66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4" name="QM_7_BD.66_2#e94c07c68?colgroup=30&amp;vcp=1&amp;pid=e26be0bd8&amp;color=0,0,0&amp;vtp=1&amp;bbb=1&amp;hb=1">
            <a:extLst>
              <a:ext uri="{FF2B5EF4-FFF2-40B4-BE49-F238E27FC236}">
                <a16:creationId xmlns:a16="http://schemas.microsoft.com/office/drawing/2014/main" id="{140858D0-0EDD-00BD-1B62-5E0BBF41D521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082528" cy="3747765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9331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413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shapes.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047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symbols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M_7_AN.67_1#e94c07c68.blank?vcp=1&amp;pid=e26be0bd8&amp;color=0,0,0&amp;vpa=26&amp;vtp=1&amp;bbb=1">
            <a:extLst>
              <a:ext uri="{FF2B5EF4-FFF2-40B4-BE49-F238E27FC236}">
                <a16:creationId xmlns:a16="http://schemas.microsoft.com/office/drawing/2014/main" id="{D540A5C9-097D-FC96-1392-532697B1788B}"/>
              </a:ext>
            </a:extLst>
          </p:cNvPr>
          <p:cNvSpPr/>
          <p:nvPr/>
        </p:nvSpPr>
        <p:spPr>
          <a:xfrm>
            <a:off x="6697178" y="3731051"/>
            <a:ext cx="1384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endParaRPr lang="en-US" altLang="zh-CN" sz="2800" dirty="0"/>
          </a:p>
        </p:txBody>
      </p:sp>
      <p:sp>
        <p:nvSpPr>
          <p:cNvPr id="6" name="QM_7_AN.68_1#e94c07c68.blank?vcp=1&amp;pid=e26be0bd8&amp;color=0,0,0&amp;vpa=27&amp;vtp=1&amp;bbb=1">
            <a:extLst>
              <a:ext uri="{FF2B5EF4-FFF2-40B4-BE49-F238E27FC236}">
                <a16:creationId xmlns:a16="http://schemas.microsoft.com/office/drawing/2014/main" id="{FAC0201D-C184-A694-E167-4004A4469547}"/>
              </a:ext>
            </a:extLst>
          </p:cNvPr>
          <p:cNvSpPr/>
          <p:nvPr/>
        </p:nvSpPr>
        <p:spPr>
          <a:xfrm>
            <a:off x="7983942" y="5286755"/>
            <a:ext cx="10096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789698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96E90-E919-E467-8C4F-22832B192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9_1#e94c07c68?colgroup=30&amp;vcp=1&amp;pid=e26be0bd8&amp;color=0,0,0&amp;vtp=1&amp;bt=1&amp;bbb=1&amp;hb=1">
            <a:extLst>
              <a:ext uri="{FF2B5EF4-FFF2-40B4-BE49-F238E27FC236}">
                <a16:creationId xmlns:a16="http://schemas.microsoft.com/office/drawing/2014/main" id="{564F2813-1DB1-4287-C2AC-EDB8DFCE397E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262806"/>
          <a:ext cx="11082528" cy="506330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864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04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Weifang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Shandong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Weifang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international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kite-flying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King”.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countries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M_7_AN.70_1#e94c07c68.blank?vcp=1&amp;pid=e26be0bd8&amp;color=0,0,0&amp;vpa=28&amp;vtp=1&amp;bbb=1">
            <a:extLst>
              <a:ext uri="{FF2B5EF4-FFF2-40B4-BE49-F238E27FC236}">
                <a16:creationId xmlns:a16="http://schemas.microsoft.com/office/drawing/2014/main" id="{024E48B0-E419-F143-09D6-C7523D0C0C8B}"/>
              </a:ext>
            </a:extLst>
          </p:cNvPr>
          <p:cNvSpPr/>
          <p:nvPr/>
        </p:nvSpPr>
        <p:spPr>
          <a:xfrm>
            <a:off x="9669993" y="2388661"/>
            <a:ext cx="10096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endParaRPr lang="en-US" altLang="zh-CN" sz="2800" dirty="0"/>
          </a:p>
        </p:txBody>
      </p:sp>
      <p:sp>
        <p:nvSpPr>
          <p:cNvPr id="4" name="QM_7_AN.71_1#e94c07c68.blank?vcp=1&amp;pid=e26be0bd8&amp;color=0,0,0&amp;vpa=29&amp;vtp=1&amp;bbb=1">
            <a:extLst>
              <a:ext uri="{FF2B5EF4-FFF2-40B4-BE49-F238E27FC236}">
                <a16:creationId xmlns:a16="http://schemas.microsoft.com/office/drawing/2014/main" id="{5532FE8D-32AB-B7ED-E455-3FA526F340BA}"/>
              </a:ext>
            </a:extLst>
          </p:cNvPr>
          <p:cNvSpPr/>
          <p:nvPr/>
        </p:nvSpPr>
        <p:spPr>
          <a:xfrm>
            <a:off x="2454678" y="4065061"/>
            <a:ext cx="10668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styles</a:t>
            </a:r>
            <a:endParaRPr lang="en-US" altLang="zh-CN" sz="2800" dirty="0"/>
          </a:p>
        </p:txBody>
      </p:sp>
      <p:sp>
        <p:nvSpPr>
          <p:cNvPr id="5" name="QM_7_AN.72_1#e94c07c68.blank?vcp=1&amp;pid=e26be0bd8&amp;color=0,0,0&amp;vpa=30&amp;vtp=1&amp;bbb=1">
            <a:extLst>
              <a:ext uri="{FF2B5EF4-FFF2-40B4-BE49-F238E27FC236}">
                <a16:creationId xmlns:a16="http://schemas.microsoft.com/office/drawing/2014/main" id="{DA07093F-DE53-4530-1971-08D45133C385}"/>
              </a:ext>
            </a:extLst>
          </p:cNvPr>
          <p:cNvSpPr/>
          <p:nvPr/>
        </p:nvSpPr>
        <p:spPr>
          <a:xfrm>
            <a:off x="2441978" y="5195361"/>
            <a:ext cx="17986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endParaRPr lang="en-US" altLang="zh-CN" sz="2800" dirty="0"/>
          </a:p>
        </p:txBody>
      </p:sp>
      <p:sp>
        <p:nvSpPr>
          <p:cNvPr id="2" name="QM_7_BD.69_1#e94c07c68?colgroup=30&amp;vcp=1&amp;pid=e26be0bd8&amp;color=0,0,0&amp;vtp=1&amp;bt=1&amp;bbb=1">
            <a:extLst>
              <a:ext uri="{FF2B5EF4-FFF2-40B4-BE49-F238E27FC236}">
                <a16:creationId xmlns:a16="http://schemas.microsoft.com/office/drawing/2014/main" id="{FD31012D-8756-0EB2-B70D-74A2A00ADA3B}"/>
              </a:ext>
            </a:extLst>
          </p:cNvPr>
          <p:cNvSpPr txBox="1"/>
          <p:nvPr/>
        </p:nvSpPr>
        <p:spPr>
          <a:xfrm>
            <a:off x="10903879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681313711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e6c374c10?vcp=1&amp;pid=4430a6bdb&amp;color=0,0,0&amp;mp=1&amp;vtp=1&amp;bt=1&amp;bbb=1"/>
          <p:cNvSpPr/>
          <p:nvPr/>
        </p:nvSpPr>
        <p:spPr>
          <a:xfrm>
            <a:off x="539496" y="13958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1.Running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EA2DF-9C04-AA6B-3344-A3BE060AE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7643144?sp=1&amp;vcp=1&amp;pid=8288f616f&amp;color=0,0,0&amp;vtp=1&amp;bt=1&amp;bbb=1">
            <a:extLst>
              <a:ext uri="{FF2B5EF4-FFF2-40B4-BE49-F238E27FC236}">
                <a16:creationId xmlns:a16="http://schemas.microsoft.com/office/drawing/2014/main" id="{B9E355E6-2A96-93F3-F096-F1450E78F242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4430a6bdb?vcp=1&amp;pid=e37643144&amp;color=0,0,0&amp;vtp=1&amp;bbb=1&amp;hb=1">
            <a:extLst>
              <a:ext uri="{FF2B5EF4-FFF2-40B4-BE49-F238E27FC236}">
                <a16:creationId xmlns:a16="http://schemas.microsoft.com/office/drawing/2014/main" id="{D85906CF-EDC2-847C-251E-A4C479C82ECE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4430a6bdb?htil=1&amp;vcp=1&amp;pid=e37643144&amp;color=0,0,0&amp;tib=255,255,255&amp;vtp=1" descr="preencoded.png">
            <a:extLst>
              <a:ext uri="{FF2B5EF4-FFF2-40B4-BE49-F238E27FC236}">
                <a16:creationId xmlns:a16="http://schemas.microsoft.com/office/drawing/2014/main" id="{20E07B65-381D-5775-3322-89E9FAD1AD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2601386"/>
            <a:ext cx="565099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4430a6bdb?htil=1&amp;vcp=1&amp;pid=e37643144&amp;color=0,0,0&amp;tib=255,255,255&amp;vtp=1" descr="preencoded.png">
            <a:extLst>
              <a:ext uri="{FF2B5EF4-FFF2-40B4-BE49-F238E27FC236}">
                <a16:creationId xmlns:a16="http://schemas.microsoft.com/office/drawing/2014/main" id="{C805EC43-12B8-CA4C-BF89-28686DD224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4566330"/>
            <a:ext cx="562356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7d5d72759?vcp=1&amp;pid=4430a6bdb&amp;color=0,0,0&amp;vtp=1&amp;bt=1&amp;bbb=1">
            <a:extLst>
              <a:ext uri="{FF2B5EF4-FFF2-40B4-BE49-F238E27FC236}">
                <a16:creationId xmlns:a16="http://schemas.microsoft.com/office/drawing/2014/main" id="{B2345566-87D7-4C5B-8913-C54D9C20F5B5}"/>
              </a:ext>
            </a:extLst>
          </p:cNvPr>
          <p:cNvSpPr/>
          <p:nvPr/>
        </p:nvSpPr>
        <p:spPr>
          <a:xfrm>
            <a:off x="539496" y="2866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7d5d72759.blank?vcp=1&amp;pid=4430a6bdb&amp;color=0,0,0&amp;vpa=1&amp;vtp=1">
            <a:extLst>
              <a:ext uri="{FF2B5EF4-FFF2-40B4-BE49-F238E27FC236}">
                <a16:creationId xmlns:a16="http://schemas.microsoft.com/office/drawing/2014/main" id="{EB6F4F60-563A-A90B-5731-90C85604EAC6}"/>
              </a:ext>
            </a:extLst>
          </p:cNvPr>
          <p:cNvSpPr/>
          <p:nvPr/>
        </p:nvSpPr>
        <p:spPr>
          <a:xfrm>
            <a:off x="791115" y="28360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B_8_AN.5_1#7d5d72759.blank?vcp=1&amp;pid=4430a6bdb&amp;color=0,0,0&amp;vpa=2&amp;vtp=1">
            <a:extLst>
              <a:ext uri="{FF2B5EF4-FFF2-40B4-BE49-F238E27FC236}">
                <a16:creationId xmlns:a16="http://schemas.microsoft.com/office/drawing/2014/main" id="{08E3E732-8B78-8E51-25A8-AC10DB747BE0}"/>
              </a:ext>
            </a:extLst>
          </p:cNvPr>
          <p:cNvSpPr/>
          <p:nvPr/>
        </p:nvSpPr>
        <p:spPr>
          <a:xfrm>
            <a:off x="791115" y="34837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8_AN.7_1#7d5d72759.blank?vcp=1&amp;pid=4430a6bdb&amp;color=0,0,0&amp;vpa=3&amp;vtp=1">
            <a:extLst>
              <a:ext uri="{FF2B5EF4-FFF2-40B4-BE49-F238E27FC236}">
                <a16:creationId xmlns:a16="http://schemas.microsoft.com/office/drawing/2014/main" id="{7FE2310E-BFCE-1F64-A78B-7B73C8C1D063}"/>
              </a:ext>
            </a:extLst>
          </p:cNvPr>
          <p:cNvSpPr/>
          <p:nvPr/>
        </p:nvSpPr>
        <p:spPr>
          <a:xfrm>
            <a:off x="816515" y="4131445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B_8_AN.9_1#7d5d72759.blank?vcp=1&amp;pid=4430a6bdb&amp;color=0,0,0&amp;vpa=4&amp;vtp=1">
            <a:extLst>
              <a:ext uri="{FF2B5EF4-FFF2-40B4-BE49-F238E27FC236}">
                <a16:creationId xmlns:a16="http://schemas.microsoft.com/office/drawing/2014/main" id="{529D9F31-3DB4-FF00-5577-1A2EC0FA9858}"/>
              </a:ext>
            </a:extLst>
          </p:cNvPr>
          <p:cNvSpPr/>
          <p:nvPr/>
        </p:nvSpPr>
        <p:spPr>
          <a:xfrm>
            <a:off x="778415" y="47791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8_AN.11_1#7d5d72759.blank?vcp=1&amp;pid=4430a6bdb&amp;color=0,0,0&amp;vpa=5&amp;vtp=1">
            <a:extLst>
              <a:ext uri="{FF2B5EF4-FFF2-40B4-BE49-F238E27FC236}">
                <a16:creationId xmlns:a16="http://schemas.microsoft.com/office/drawing/2014/main" id="{D6435C56-71E3-B34E-78D5-480507C2D438}"/>
              </a:ext>
            </a:extLst>
          </p:cNvPr>
          <p:cNvSpPr/>
          <p:nvPr/>
        </p:nvSpPr>
        <p:spPr>
          <a:xfrm>
            <a:off x="778415" y="54058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613833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d39e659?sp=1&amp;vcp=1&amp;pid=8288f616f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e67cad9fb?vcp=1&amp;pid=58d39e65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你将听到五段对话，每段对话后有一个小题，请根据对话内容，选出最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佳答案。每段对话读两遍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3_1#57eca3504?vcp=1&amp;pid=58d39e659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57eca3504.choices?vcp=1&amp;pid=58d39e659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5287" algn="l"/>
                <a:tab pos="761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David’s.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.Tony’s.</a:t>
            </a:r>
            <a:endParaRPr lang="en-US" altLang="zh-CN" sz="2800" dirty="0"/>
          </a:p>
        </p:txBody>
      </p:sp>
      <p:sp>
        <p:nvSpPr>
          <p:cNvPr id="7" name="QC_7_BD.16_1#094162b14?vcp=1&amp;pid=58d39e659&amp;color=0,0,0&amp;vtp=1&amp;bt=1&amp;bbb=1">
            <a:extLst>
              <a:ext uri="{FF2B5EF4-FFF2-40B4-BE49-F238E27FC236}">
                <a16:creationId xmlns:a16="http://schemas.microsoft.com/office/drawing/2014/main" id="{AB91BD4F-AB24-DFCE-F8B9-DFE2700D9438}"/>
              </a:ext>
            </a:extLst>
          </p:cNvPr>
          <p:cNvSpPr/>
          <p:nvPr/>
        </p:nvSpPr>
        <p:spPr>
          <a:xfrm>
            <a:off x="539496" y="3705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094162b14.choices?vcp=1&amp;pid=58d39e659&amp;color=0,0,0&amp;vtp=1&amp;bbb=1">
            <a:extLst>
              <a:ext uri="{FF2B5EF4-FFF2-40B4-BE49-F238E27FC236}">
                <a16:creationId xmlns:a16="http://schemas.microsoft.com/office/drawing/2014/main" id="{B4AF709E-75FE-89B6-6ACB-97FAB39AD6D7}"/>
              </a:ext>
            </a:extLst>
          </p:cNvPr>
          <p:cNvSpPr/>
          <p:nvPr/>
        </p:nvSpPr>
        <p:spPr>
          <a:xfrm>
            <a:off x="539496" y="43302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4405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.Cloudy.</a:t>
            </a:r>
            <a:endParaRPr lang="en-US" altLang="zh-CN" sz="2800" dirty="0"/>
          </a:p>
        </p:txBody>
      </p:sp>
      <p:sp>
        <p:nvSpPr>
          <p:cNvPr id="10" name="QC_7_BD.19_1#4245d92cb?vcp=1&amp;pid=58d39e659&amp;color=0,0,0&amp;vtp=1&amp;bt=1&amp;bbb=1">
            <a:extLst>
              <a:ext uri="{FF2B5EF4-FFF2-40B4-BE49-F238E27FC236}">
                <a16:creationId xmlns:a16="http://schemas.microsoft.com/office/drawing/2014/main" id="{88AEC126-E633-B418-872E-87C71E042588}"/>
              </a:ext>
            </a:extLst>
          </p:cNvPr>
          <p:cNvSpPr/>
          <p:nvPr/>
        </p:nvSpPr>
        <p:spPr>
          <a:xfrm>
            <a:off x="539496" y="49547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9_2#4245d92cb.choices?vcp=1&amp;pid=58d39e659&amp;color=0,0,0&amp;vtp=1&amp;bbb=1">
            <a:extLst>
              <a:ext uri="{FF2B5EF4-FFF2-40B4-BE49-F238E27FC236}">
                <a16:creationId xmlns:a16="http://schemas.microsoft.com/office/drawing/2014/main" id="{79DFFB49-EBEF-AC46-E945-56EFD9A84E30}"/>
              </a:ext>
            </a:extLst>
          </p:cNvPr>
          <p:cNvSpPr/>
          <p:nvPr/>
        </p:nvSpPr>
        <p:spPr>
          <a:xfrm>
            <a:off x="539496" y="5579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719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endParaRPr lang="en-US" altLang="zh-CN" sz="2800" dirty="0"/>
          </a:p>
        </p:txBody>
      </p:sp>
      <p:pic>
        <p:nvPicPr>
          <p:cNvPr id="13" name="题2">
            <a:hlinkClick r:id="" action="ppaction://media"/>
            <a:extLst>
              <a:ext uri="{FF2B5EF4-FFF2-40B4-BE49-F238E27FC236}">
                <a16:creationId xmlns:a16="http://schemas.microsoft.com/office/drawing/2014/main" id="{EC8C424C-D1F9-6767-22E0-B13F029C17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0334" y="6455278"/>
            <a:ext cx="457921" cy="45792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22_1#3e387976d?vcp=1&amp;pid=58d39e659&amp;color=0,0,0&amp;vtp=1&amp;bt=1&amp;bbb=1">
            <a:extLst>
              <a:ext uri="{FF2B5EF4-FFF2-40B4-BE49-F238E27FC236}">
                <a16:creationId xmlns:a16="http://schemas.microsoft.com/office/drawing/2014/main" id="{EDD14A23-35C5-1FF3-8ED0-47718B1D9D15}"/>
              </a:ext>
            </a:extLst>
          </p:cNvPr>
          <p:cNvSpPr/>
          <p:nvPr/>
        </p:nvSpPr>
        <p:spPr>
          <a:xfrm>
            <a:off x="539496" y="21779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2_2#3e387976d.choices?vcp=1&amp;pid=58d39e659&amp;color=0,0,0&amp;vtp=1&amp;bbb=1">
            <a:extLst>
              <a:ext uri="{FF2B5EF4-FFF2-40B4-BE49-F238E27FC236}">
                <a16:creationId xmlns:a16="http://schemas.microsoft.com/office/drawing/2014/main" id="{B2EEA31F-FEEC-3083-21E1-B4EAD70F6E34}"/>
              </a:ext>
            </a:extLst>
          </p:cNvPr>
          <p:cNvSpPr/>
          <p:nvPr/>
        </p:nvSpPr>
        <p:spPr>
          <a:xfrm>
            <a:off x="539496" y="28023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.75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.80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endParaRPr lang="en-US" altLang="zh-CN" sz="2800" dirty="0"/>
          </a:p>
        </p:txBody>
      </p:sp>
      <p:sp>
        <p:nvSpPr>
          <p:cNvPr id="8" name="QC_7_BD.25_1#d51bf588c?vcp=1&amp;pid=58d39e659&amp;color=0,0,0&amp;vtp=1&amp;bt=1&amp;bbb=1">
            <a:extLst>
              <a:ext uri="{FF2B5EF4-FFF2-40B4-BE49-F238E27FC236}">
                <a16:creationId xmlns:a16="http://schemas.microsoft.com/office/drawing/2014/main" id="{607E4382-E219-91FC-A6F8-EC2EC76F43E0}"/>
              </a:ext>
            </a:extLst>
          </p:cNvPr>
          <p:cNvSpPr/>
          <p:nvPr/>
        </p:nvSpPr>
        <p:spPr>
          <a:xfrm>
            <a:off x="539496" y="33560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5_2#d51bf588c.choices?vcp=1&amp;pid=58d39e659&amp;color=0,0,0&amp;vtp=1&amp;bbb=1">
            <a:extLst>
              <a:ext uri="{FF2B5EF4-FFF2-40B4-BE49-F238E27FC236}">
                <a16:creationId xmlns:a16="http://schemas.microsoft.com/office/drawing/2014/main" id="{0CEBD7F9-2D4B-154C-0842-1E599169BF06}"/>
              </a:ext>
            </a:extLst>
          </p:cNvPr>
          <p:cNvSpPr/>
          <p:nvPr/>
        </p:nvSpPr>
        <p:spPr>
          <a:xfrm>
            <a:off x="539496" y="3980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47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57eca3504?vcp=1&amp;pid=58d39e659&amp;color=0,0,0&amp;vtp=1&amp;bbb=1"/>
          <p:cNvSpPr/>
          <p:nvPr/>
        </p:nvSpPr>
        <p:spPr>
          <a:xfrm>
            <a:off x="539496" y="5292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Tony’s.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86429285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094162b14?vcp=1&amp;pid=58d39e659&amp;color=0,0,0&amp;vtp=1&amp;bbb=1&amp;hb=1"/>
          <p:cNvSpPr/>
          <p:nvPr/>
        </p:nvSpPr>
        <p:spPr>
          <a:xfrm>
            <a:off x="539496" y="15799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membership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Julia.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06261792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2881</Words>
  <Application>Microsoft Office PowerPoint</Application>
  <PresentationFormat>宽屏</PresentationFormat>
  <Paragraphs>347</Paragraphs>
  <Slides>34</Slides>
  <Notes>32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2024-11-19T14:26:49Z</dcterms:created>
  <dcterms:modified xsi:type="dcterms:W3CDTF">2025-07-23T10:24:02Z</dcterms:modified>
  <cp:category/>
  <cp:contentStatus/>
</cp:coreProperties>
</file>