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sldIdLst>
    <p:sldId id="271" r:id="rId2"/>
    <p:sldId id="272" r:id="rId3"/>
    <p:sldId id="273" r:id="rId4"/>
    <p:sldId id="274" r:id="rId5"/>
  </p:sldIdLst>
  <p:sldSz cx="12192000" cy="6858000"/>
  <p:notesSz cx="6858000" cy="9144000"/>
  <p:custDataLst>
    <p:tags r:id="rId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95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8" d="100"/>
          <a:sy n="78" d="100"/>
        </p:scale>
        <p:origin x="390" y="54"/>
      </p:cViewPr>
      <p:guideLst>
        <p:guide orient="horz" pos="2160"/>
        <p:guide pos="395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830817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10.xml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2.xml"/><Relationship Id="rId4" Type="http://schemas.openxmlformats.org/officeDocument/2006/relationships/tags" Target="../tags/tag1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7.xml"/><Relationship Id="rId2" Type="http://schemas.openxmlformats.org/officeDocument/2006/relationships/tags" Target="../tags/tag56.xml"/><Relationship Id="rId1" Type="http://schemas.openxmlformats.org/officeDocument/2006/relationships/tags" Target="../tags/tag55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8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1.xml"/><Relationship Id="rId2" Type="http://schemas.openxmlformats.org/officeDocument/2006/relationships/tags" Target="../tags/tag60.xml"/><Relationship Id="rId1" Type="http://schemas.openxmlformats.org/officeDocument/2006/relationships/tags" Target="../tags/tag5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3.xml"/><Relationship Id="rId4" Type="http://schemas.openxmlformats.org/officeDocument/2006/relationships/tags" Target="../tags/tag6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5.xml"/><Relationship Id="rId2" Type="http://schemas.openxmlformats.org/officeDocument/2006/relationships/tags" Target="../tags/tag14.xml"/><Relationship Id="rId1" Type="http://schemas.openxmlformats.org/officeDocument/2006/relationships/tags" Target="../tags/tag13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7.xml"/><Relationship Id="rId4" Type="http://schemas.openxmlformats.org/officeDocument/2006/relationships/tags" Target="../tags/tag16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20.xml"/><Relationship Id="rId2" Type="http://schemas.openxmlformats.org/officeDocument/2006/relationships/tags" Target="../tags/tag19.xml"/><Relationship Id="rId1" Type="http://schemas.openxmlformats.org/officeDocument/2006/relationships/tags" Target="../tags/tag1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2.xml"/><Relationship Id="rId4" Type="http://schemas.openxmlformats.org/officeDocument/2006/relationships/tags" Target="../tags/tag2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4.xml"/><Relationship Id="rId1" Type="http://schemas.openxmlformats.org/officeDocument/2006/relationships/tags" Target="../tags/tag23.xml"/><Relationship Id="rId6" Type="http://schemas.openxmlformats.org/officeDocument/2006/relationships/tags" Target="../tags/tag28.xml"/><Relationship Id="rId5" Type="http://schemas.openxmlformats.org/officeDocument/2006/relationships/tags" Target="../tags/tag27.xml"/><Relationship Id="rId4" Type="http://schemas.openxmlformats.org/officeDocument/2006/relationships/tags" Target="../tags/tag26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6.xml"/><Relationship Id="rId3" Type="http://schemas.openxmlformats.org/officeDocument/2006/relationships/tags" Target="../tags/tag31.xml"/><Relationship Id="rId7" Type="http://schemas.openxmlformats.org/officeDocument/2006/relationships/tags" Target="../tags/tag35.xml"/><Relationship Id="rId2" Type="http://schemas.openxmlformats.org/officeDocument/2006/relationships/tags" Target="../tags/tag30.xml"/><Relationship Id="rId1" Type="http://schemas.openxmlformats.org/officeDocument/2006/relationships/tags" Target="../tags/tag29.xml"/><Relationship Id="rId6" Type="http://schemas.openxmlformats.org/officeDocument/2006/relationships/tags" Target="../tags/tag34.xml"/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9.xml"/><Relationship Id="rId2" Type="http://schemas.openxmlformats.org/officeDocument/2006/relationships/tags" Target="../tags/tag38.xml"/><Relationship Id="rId1" Type="http://schemas.openxmlformats.org/officeDocument/2006/relationships/tags" Target="../tags/tag37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40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3.xml"/><Relationship Id="rId2" Type="http://schemas.openxmlformats.org/officeDocument/2006/relationships/tags" Target="../tags/tag42.xml"/><Relationship Id="rId1" Type="http://schemas.openxmlformats.org/officeDocument/2006/relationships/tags" Target="../tags/tag41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6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5.xml"/><Relationship Id="rId1" Type="http://schemas.openxmlformats.org/officeDocument/2006/relationships/tags" Target="../tags/tag44.xml"/><Relationship Id="rId6" Type="http://schemas.openxmlformats.org/officeDocument/2006/relationships/tags" Target="../tags/tag49.xml"/><Relationship Id="rId5" Type="http://schemas.openxmlformats.org/officeDocument/2006/relationships/tags" Target="../tags/tag48.xml"/><Relationship Id="rId4" Type="http://schemas.openxmlformats.org/officeDocument/2006/relationships/tags" Target="../tags/tag47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2.xml"/><Relationship Id="rId2" Type="http://schemas.openxmlformats.org/officeDocument/2006/relationships/tags" Target="../tags/tag51.xml"/><Relationship Id="rId1" Type="http://schemas.openxmlformats.org/officeDocument/2006/relationships/tags" Target="../tags/tag50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4.xml"/><Relationship Id="rId4" Type="http://schemas.openxmlformats.org/officeDocument/2006/relationships/tags" Target="../tags/tag5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2024/9/5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ags" Target="../tags/tag4.xml"/><Relationship Id="rId3" Type="http://schemas.openxmlformats.org/officeDocument/2006/relationships/slideLayout" Target="../slideLayouts/slideLayout3.xml"/><Relationship Id="rId21" Type="http://schemas.openxmlformats.org/officeDocument/2006/relationships/tags" Target="../tags/tag7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ags" Target="../tags/tag3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2.xml"/><Relationship Id="rId20" Type="http://schemas.openxmlformats.org/officeDocument/2006/relationships/tags" Target="../tags/tag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tags" Target="../tags/tag5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7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8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9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0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1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6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if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tif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tif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132730" y="3648636"/>
            <a:ext cx="2723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二千六百零七万五千零四</a:t>
            </a:r>
          </a:p>
        </p:txBody>
      </p:sp>
      <p:pic>
        <p:nvPicPr>
          <p:cNvPr id="2" name="图片 1" descr="2-5_00"/>
          <p:cNvPicPr>
            <a:picLocks noChangeAspect="1"/>
          </p:cNvPicPr>
          <p:nvPr/>
        </p:nvPicPr>
        <p:blipFill>
          <a:blip r:embed="rId2"/>
          <a:srcRect l="1517" r="4134"/>
          <a:stretch>
            <a:fillRect/>
          </a:stretch>
        </p:blipFill>
        <p:spPr>
          <a:xfrm>
            <a:off x="314960" y="1459865"/>
            <a:ext cx="11672570" cy="3701415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6470650" y="3581400"/>
            <a:ext cx="514985" cy="436880"/>
          </a:xfrm>
          <a:prstGeom prst="rect">
            <a:avLst/>
          </a:prstGeom>
          <a:noFill/>
        </p:spPr>
        <p:txBody>
          <a:bodyPr wrap="none" rtlCol="0" anchor="t">
            <a:noAutofit/>
          </a:bodyPr>
          <a:lstStyle/>
          <a:p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C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2-5_01"/>
          <p:cNvPicPr>
            <a:picLocks noChangeAspect="1"/>
          </p:cNvPicPr>
          <p:nvPr/>
        </p:nvPicPr>
        <p:blipFill>
          <a:blip r:embed="rId2"/>
          <a:srcRect l="2293" r="4909"/>
          <a:stretch>
            <a:fillRect/>
          </a:stretch>
        </p:blipFill>
        <p:spPr>
          <a:xfrm>
            <a:off x="181610" y="1891665"/>
            <a:ext cx="11828780" cy="227203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3660140" y="2859405"/>
            <a:ext cx="826135" cy="487045"/>
          </a:xfrm>
          <a:prstGeom prst="rect">
            <a:avLst/>
          </a:prstGeom>
          <a:noFill/>
        </p:spPr>
        <p:txBody>
          <a:bodyPr wrap="none" rtlCol="0" anchor="t">
            <a:no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柔弱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5835015" y="3473196"/>
            <a:ext cx="926465" cy="436880"/>
          </a:xfrm>
          <a:prstGeom prst="rect">
            <a:avLst/>
          </a:prstGeom>
          <a:noFill/>
        </p:spPr>
        <p:txBody>
          <a:bodyPr wrap="none" rtlCol="0" anchor="t">
            <a:no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虚弱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0368280" y="3484753"/>
            <a:ext cx="951865" cy="437515"/>
          </a:xfrm>
          <a:prstGeom prst="rect">
            <a:avLst/>
          </a:prstGeom>
          <a:noFill/>
        </p:spPr>
        <p:txBody>
          <a:bodyPr wrap="none" rtlCol="0" anchor="t">
            <a:no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懦弱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2" grpId="0"/>
      <p:bldP spid="2" grpId="1"/>
      <p:bldP spid="4" grpId="0"/>
      <p:bldP spid="4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2-5_0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4795" y="853440"/>
            <a:ext cx="11464290" cy="511175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 flipH="1">
            <a:off x="7597140" y="1421765"/>
            <a:ext cx="784225" cy="349885"/>
          </a:xfrm>
          <a:prstGeom prst="rect">
            <a:avLst/>
          </a:prstGeom>
          <a:noFill/>
        </p:spPr>
        <p:txBody>
          <a:bodyPr wrap="none" rtlCol="0" anchor="t">
            <a:noAutofit/>
          </a:bodyPr>
          <a:lstStyle/>
          <a:p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树林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650365" y="2197100"/>
            <a:ext cx="1475105" cy="349250"/>
          </a:xfrm>
          <a:prstGeom prst="rect">
            <a:avLst/>
          </a:prstGeom>
          <a:noFill/>
        </p:spPr>
        <p:txBody>
          <a:bodyPr wrap="none" rtlCol="0" anchor="t">
            <a:noAutofit/>
          </a:bodyPr>
          <a:lstStyle/>
          <a:p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园里的花朵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4410075" y="2947035"/>
            <a:ext cx="501650" cy="361950"/>
          </a:xfrm>
          <a:prstGeom prst="rect">
            <a:avLst/>
          </a:prstGeom>
          <a:noFill/>
        </p:spPr>
        <p:txBody>
          <a:bodyPr wrap="none" rtlCol="0" anchor="t">
            <a:noAutofit/>
          </a:bodyPr>
          <a:lstStyle/>
          <a:p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桥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9518650" y="2946400"/>
            <a:ext cx="702310" cy="361950"/>
          </a:xfrm>
          <a:prstGeom prst="rect">
            <a:avLst/>
          </a:prstGeom>
          <a:noFill/>
        </p:spPr>
        <p:txBody>
          <a:bodyPr wrap="none" rtlCol="0" anchor="t">
            <a:noAutofit/>
          </a:bodyPr>
          <a:lstStyle/>
          <a:p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树叶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6868795" y="3670300"/>
            <a:ext cx="728345" cy="337820"/>
          </a:xfrm>
          <a:prstGeom prst="rect">
            <a:avLst/>
          </a:prstGeom>
          <a:noFill/>
        </p:spPr>
        <p:txBody>
          <a:bodyPr wrap="none" rtlCol="0" anchor="t">
            <a:noAutofit/>
          </a:bodyPr>
          <a:lstStyle/>
          <a:p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着急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1221740" y="4770120"/>
            <a:ext cx="864235" cy="436880"/>
          </a:xfrm>
          <a:prstGeom prst="rect">
            <a:avLst/>
          </a:prstGeom>
          <a:noFill/>
        </p:spPr>
        <p:txBody>
          <a:bodyPr wrap="none" rtlCol="0" anchor="t">
            <a:no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担忧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3535680" y="4770120"/>
            <a:ext cx="875030" cy="436880"/>
          </a:xfrm>
          <a:prstGeom prst="rect">
            <a:avLst/>
          </a:prstGeom>
          <a:noFill/>
        </p:spPr>
        <p:txBody>
          <a:bodyPr wrap="none" rtlCol="0" anchor="t">
            <a:no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着急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3125470" y="5332730"/>
            <a:ext cx="802640" cy="436880"/>
          </a:xfrm>
          <a:prstGeom prst="rect">
            <a:avLst/>
          </a:prstGeom>
          <a:noFill/>
        </p:spPr>
        <p:txBody>
          <a:bodyPr wrap="none" rtlCol="0" anchor="t">
            <a:no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关爱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2" grpId="0"/>
      <p:bldP spid="2" grpId="1"/>
      <p:bldP spid="3" grpId="0"/>
      <p:bldP spid="3" grpId="1"/>
      <p:bldP spid="4" grpId="0"/>
      <p:bldP spid="4" grpId="1"/>
      <p:bldP spid="6" grpId="0"/>
      <p:bldP spid="6" grpId="1"/>
      <p:bldP spid="7" grpId="0"/>
      <p:bldP spid="7" grpId="1"/>
      <p:bldP spid="8" grpId="0"/>
      <p:bldP spid="8" grpId="1"/>
      <p:bldP spid="10" grpId="0"/>
      <p:bldP spid="10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2-5_0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3795" y="852170"/>
            <a:ext cx="10234295" cy="540385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5420995" y="4184396"/>
            <a:ext cx="914400" cy="349250"/>
          </a:xfrm>
          <a:prstGeom prst="rect">
            <a:avLst/>
          </a:prstGeom>
          <a:noFill/>
        </p:spPr>
        <p:txBody>
          <a:bodyPr wrap="none" rtlCol="0" anchor="t">
            <a:no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③⑥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9843135" y="4172204"/>
            <a:ext cx="727710" cy="349250"/>
          </a:xfrm>
          <a:prstGeom prst="rect">
            <a:avLst/>
          </a:prstGeom>
          <a:noFill/>
        </p:spPr>
        <p:txBody>
          <a:bodyPr wrap="none" rtlCol="0" anchor="t">
            <a:no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①②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4585335" y="4683125"/>
            <a:ext cx="759460" cy="386715"/>
          </a:xfrm>
          <a:prstGeom prst="rect">
            <a:avLst/>
          </a:prstGeom>
          <a:noFill/>
        </p:spPr>
        <p:txBody>
          <a:bodyPr wrap="none" rtlCol="0" anchor="t">
            <a:no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④⑤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4070350" y="5182235"/>
            <a:ext cx="514985" cy="436880"/>
          </a:xfrm>
          <a:prstGeom prst="rect">
            <a:avLst/>
          </a:prstGeom>
          <a:noFill/>
        </p:spPr>
        <p:txBody>
          <a:bodyPr wrap="none" rtlCol="0" anchor="t">
            <a:no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③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5897880" y="5182235"/>
            <a:ext cx="5246370" cy="436880"/>
          </a:xfrm>
          <a:prstGeom prst="rect">
            <a:avLst/>
          </a:prstGeom>
          <a:noFill/>
        </p:spPr>
        <p:txBody>
          <a:bodyPr wrap="none" rtlCol="0" anchor="t">
            <a:noAutofit/>
          </a:bodyPr>
          <a:lstStyle/>
          <a:p>
            <a:pPr algn="l"/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课文反复出现作者为蝴蝶着急，能将作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1417320" y="5657850"/>
            <a:ext cx="10063480" cy="472440"/>
          </a:xfrm>
          <a:prstGeom prst="rect">
            <a:avLst/>
          </a:prstGeom>
          <a:noFill/>
        </p:spPr>
        <p:txBody>
          <a:bodyPr wrap="none" rtlCol="0" anchor="t">
            <a:noAutofit/>
          </a:bodyPr>
          <a:lstStyle/>
          <a:p>
            <a:pPr algn="l"/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者急切的心情表达得更加强烈，突出了作者对小生命的关爱之情。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2" grpId="0"/>
      <p:bldP spid="2" grpId="1"/>
      <p:bldP spid="3" grpId="0"/>
      <p:bldP spid="3" grpId="1"/>
      <p:bldP spid="4" grpId="0"/>
      <p:bldP spid="4" grpId="1"/>
      <p:bldP spid="5" grpId="0"/>
      <p:bldP spid="5" grpId="1"/>
      <p:bldP spid="7" grpId="0"/>
      <p:bldP spid="7" grpId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ESOURCE_RECORD_KEY" val="{&quot;13&quot;:[4364974],&quot;65&quot;:[20205081],&quot;71&quot;:[76235679627]}"/>
  <p:tag name="COMMONDATA" val="eyJoZGlkIjoiOWExMzAzOTQ2OWY1M2QxM2RjMjk0YzE0ODYyMjc5ZGI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54</Words>
  <Application>Microsoft Office PowerPoint</Application>
  <PresentationFormat>宽屏</PresentationFormat>
  <Paragraphs>19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2" baseType="lpstr">
      <vt:lpstr>黑体</vt:lpstr>
      <vt:lpstr>宋体</vt:lpstr>
      <vt:lpstr>微软雅黑</vt:lpstr>
      <vt:lpstr>Arial</vt:lpstr>
      <vt:lpstr>Calibri</vt:lpstr>
      <vt:lpstr>Times New Roman</vt:lpstr>
      <vt:lpstr>Wingdings</vt:lpstr>
      <vt:lpstr>WPS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Administrator</cp:lastModifiedBy>
  <cp:revision>169</cp:revision>
  <dcterms:created xsi:type="dcterms:W3CDTF">2019-06-19T02:08:00Z</dcterms:created>
  <dcterms:modified xsi:type="dcterms:W3CDTF">2024-09-05T00:30:17Z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2052-12.1.0.17140</vt:lpwstr>
  </property>
  <property fmtid="{D5CDD505-2E9C-101B-9397-08002B2CF9AE}" pid="3" name="ICV">
    <vt:lpwstr>62239A03BE7C44C3995BF8708BBD1E5C_13</vt:lpwstr>
  </property>
</Properties>
</file>