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852805"/>
            <a:ext cx="6922135" cy="515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383030"/>
            <a:ext cx="6922135" cy="4091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214870" y="16414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58205" y="25425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2370" y="1370330"/>
            <a:ext cx="48418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赤脚踏水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采菌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7795" y="4669155"/>
            <a:ext cx="69780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示例：想起了夏天打水仗的趣事。夏天，天气很热。为了消暑，学校组织全体学生打水仗。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大家你追我赶，用水枪互相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攻击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对方，既凉快又热闹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</Words>
  <Application>WPS 演示</Application>
  <PresentationFormat>宽屏</PresentationFormat>
  <Paragraphs>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2025-02-07T12:19:44Z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