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9" r:id="rId51"/>
    <p:sldId id="305" r:id="rId52"/>
    <p:sldId id="310" r:id="rId53"/>
    <p:sldId id="306" r:id="rId5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3363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2.xml"/><Relationship Id="rId3" Type="http://schemas.openxmlformats.org/officeDocument/2006/relationships/slide" Target="../slides/slide3.xml"/><Relationship Id="rId7" Type="http://schemas.openxmlformats.org/officeDocument/2006/relationships/slide" Target="../slides/slide3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2.xml"/><Relationship Id="rId3" Type="http://schemas.openxmlformats.org/officeDocument/2006/relationships/slide" Target="../slides/slide3.xml"/><Relationship Id="rId7" Type="http://schemas.openxmlformats.org/officeDocument/2006/relationships/slide" Target="../slides/slide3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2.xml"/><Relationship Id="rId3" Type="http://schemas.openxmlformats.org/officeDocument/2006/relationships/slide" Target="../slides/slide3.xml"/><Relationship Id="rId7" Type="http://schemas.openxmlformats.org/officeDocument/2006/relationships/slide" Target="../slides/slide3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2.xml"/><Relationship Id="rId3" Type="http://schemas.openxmlformats.org/officeDocument/2006/relationships/slide" Target="../slides/slide3.xml"/><Relationship Id="rId7" Type="http://schemas.openxmlformats.org/officeDocument/2006/relationships/slide" Target="../slides/slide3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493407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6377DE1-3D5D-48BB-86A2-4C8E33D7BB7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10~12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493407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DD4BA61-2BE5-4590-9274-675CBF4C90C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e4478b7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1686bde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28a2c73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0b2100f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32eee6cc4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1e4478b7c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11686bde5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128a2c73a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10b2100f5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32eee6cc4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第7讲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10~12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493407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FBB120C-1E21-4702-A3FE-6273B6FBCD6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e4478b7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1686bde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28a2c73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0b2100f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32eee6cc4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1e4478b7c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11686bde5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128a2c73a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10b2100f5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32eee6cc4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第7讲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10~12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3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0E08EBE-F638-805D-9EBA-FDDBAC6FE80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DF0869E-4E73-4EC4-B739-F8501D4848D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80875BB-2066-4982-9BD9-4EC2B8A9F49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e4478b7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1686bde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28a2c73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0b2100f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32eee6cc4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1e4478b7c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11686bde5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128a2c73a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10b2100f5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32eee6cc4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1ECA49E-D0E7-42CA-8F53-1EA29208A1B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e4478b7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1686bde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28a2c73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0b2100f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32eee6cc4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1e4478b7c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11686bde5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128a2c73a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10b2100f5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32eee6cc4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3_1#f08600477?vaa=1&amp;vcp=1&amp;pid=0d4cdf89c&amp;color=0,0,0&amp;vtp=1&amp;vaab=1&amp;bt=1&amp;bbb=1"/>
          <p:cNvSpPr/>
          <p:nvPr/>
        </p:nvSpPr>
        <p:spPr>
          <a:xfrm>
            <a:off x="539496" y="93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中学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唤醒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想要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一碗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世界各地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许愿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吹灭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一口气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lang="en-US" altLang="zh-CN" sz="2800" dirty="0"/>
          </a:p>
        </p:txBody>
      </p:sp>
      <p:sp>
        <p:nvSpPr>
          <p:cNvPr id="3" name="QB_6_AN.1_1#f08600477.blank?vaa=1&amp;vcp=1&amp;pid=0d4cdf89c&amp;color=0,0,0&amp;vpa=36&amp;vtp=1&amp;vaab=1&amp;bbb=1"/>
          <p:cNvSpPr/>
          <p:nvPr/>
        </p:nvSpPr>
        <p:spPr>
          <a:xfrm>
            <a:off x="1642014" y="887444"/>
            <a:ext cx="19954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endParaRPr lang="en-US" altLang="zh-CN" sz="2800" dirty="0"/>
          </a:p>
        </p:txBody>
      </p:sp>
      <p:sp>
        <p:nvSpPr>
          <p:cNvPr id="5" name="QB_6_AN.2_1#f08600477.blank?vaa=1&amp;vcp=1&amp;pid=0d4cdf89c&amp;color=0,0,0&amp;vpa=37&amp;vtp=1&amp;vaab=1&amp;bbb=1"/>
          <p:cNvSpPr/>
          <p:nvPr/>
        </p:nvSpPr>
        <p:spPr>
          <a:xfrm>
            <a:off x="1692814" y="1535144"/>
            <a:ext cx="1541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7" name="QB_6_AN.3_1#f08600477.blank?vaa=1&amp;vcp=1&amp;pid=0d4cdf89c&amp;color=0,0,0&amp;vpa=38&amp;vtp=1&amp;vaab=1&amp;bbb=1"/>
          <p:cNvSpPr/>
          <p:nvPr/>
        </p:nvSpPr>
        <p:spPr>
          <a:xfrm>
            <a:off x="1883314" y="2195544"/>
            <a:ext cx="18573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9" name="QB_6_AN.4_1#f08600477.blank?vaa=1&amp;vcp=1&amp;pid=0d4cdf89c&amp;color=0,0,0&amp;vpa=39&amp;vtp=1&amp;vaab=1&amp;bbb=1"/>
          <p:cNvSpPr/>
          <p:nvPr/>
        </p:nvSpPr>
        <p:spPr>
          <a:xfrm>
            <a:off x="2524094" y="2843244"/>
            <a:ext cx="21351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bowl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1" name="QB_6_AN.5_1#f08600477.blank?vaa=1&amp;vcp=1&amp;pid=0d4cdf89c&amp;color=0,0,0&amp;vpa=40&amp;vtp=1&amp;vaab=1&amp;bbb=1"/>
          <p:cNvSpPr/>
          <p:nvPr/>
        </p:nvSpPr>
        <p:spPr>
          <a:xfrm>
            <a:off x="2543714" y="3490944"/>
            <a:ext cx="28654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world</a:t>
            </a:r>
            <a:endParaRPr lang="en-US" altLang="zh-CN" sz="2800" dirty="0"/>
          </a:p>
        </p:txBody>
      </p:sp>
      <p:sp>
        <p:nvSpPr>
          <p:cNvPr id="13" name="QB_6_AN.6_1#f08600477.blank?vaa=1&amp;vcp=1&amp;pid=0d4cdf89c&amp;color=0,0,0&amp;vpa=41&amp;vtp=1&amp;vaab=1&amp;bbb=1"/>
          <p:cNvSpPr/>
          <p:nvPr/>
        </p:nvSpPr>
        <p:spPr>
          <a:xfrm>
            <a:off x="1883314" y="4138644"/>
            <a:ext cx="22113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wish</a:t>
            </a:r>
            <a:endParaRPr lang="en-US" altLang="zh-CN" sz="2800" dirty="0"/>
          </a:p>
        </p:txBody>
      </p:sp>
      <p:sp>
        <p:nvSpPr>
          <p:cNvPr id="15" name="QB_6_AN.7_1#f08600477.blank?vaa=1&amp;vcp=1&amp;pid=0d4cdf89c&amp;color=0,0,0&amp;vpa=42&amp;vtp=1&amp;vaab=1&amp;bbb=1"/>
          <p:cNvSpPr/>
          <p:nvPr/>
        </p:nvSpPr>
        <p:spPr>
          <a:xfrm>
            <a:off x="1832514" y="4786344"/>
            <a:ext cx="16017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17" name="QB_6_AN.78_1#f08600477.blank?vaa=1&amp;vcp=1&amp;pid=0d4cdf89c&amp;color=0,0,0&amp;vpa=43&amp;vtp=1&amp;vaab=1&amp;bbb=1"/>
          <p:cNvSpPr/>
          <p:nvPr/>
        </p:nvSpPr>
        <p:spPr>
          <a:xfrm>
            <a:off x="2200814" y="5400389"/>
            <a:ext cx="17589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9_1#e0b411ae1?vaa=1&amp;vcp=1&amp;pid=0d4cdf89c&amp;color=0,0,0&amp;vtp=1&amp;vaab=1&amp;bt=1&amp;bbb=1"/>
          <p:cNvSpPr/>
          <p:nvPr/>
        </p:nvSpPr>
        <p:spPr>
          <a:xfrm>
            <a:off x="539496" y="93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切断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散步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挤牛奶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骑马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喂鸡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去钓鱼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lang="en-US" altLang="zh-CN" sz="2800" dirty="0"/>
          </a:p>
        </p:txBody>
      </p:sp>
      <p:sp>
        <p:nvSpPr>
          <p:cNvPr id="3" name="QB_6_AN.1_1#e0b411ae1.blank?vaa=1&amp;vcp=1&amp;pid=0d4cdf89c&amp;color=0,0,0&amp;vpa=44&amp;vtp=1&amp;vaab=1&amp;bbb=1"/>
          <p:cNvSpPr/>
          <p:nvPr/>
        </p:nvSpPr>
        <p:spPr>
          <a:xfrm>
            <a:off x="1845214" y="887444"/>
            <a:ext cx="12255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5" name="QB_6_AN.2_1#e0b411ae1.blank?vaa=1&amp;vcp=1&amp;pid=0d4cdf89c&amp;color=0,0,0&amp;vpa=45&amp;vtp=1&amp;vaab=1&amp;bbb=1"/>
          <p:cNvSpPr/>
          <p:nvPr/>
        </p:nvSpPr>
        <p:spPr>
          <a:xfrm>
            <a:off x="1883314" y="1535144"/>
            <a:ext cx="2411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endParaRPr lang="en-US" altLang="zh-CN" sz="2800" dirty="0"/>
          </a:p>
        </p:txBody>
      </p:sp>
      <p:sp>
        <p:nvSpPr>
          <p:cNvPr id="7" name="QB_6_AN.3_1#e0b411ae1.blank?vaa=1&amp;vcp=1&amp;pid=0d4cdf89c&amp;color=0,0,0&amp;vpa=46&amp;vtp=1&amp;vaab=1&amp;bbb=1"/>
          <p:cNvSpPr/>
          <p:nvPr/>
        </p:nvSpPr>
        <p:spPr>
          <a:xfrm>
            <a:off x="2251614" y="2195544"/>
            <a:ext cx="20145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cow</a:t>
            </a:r>
            <a:endParaRPr lang="en-US" altLang="zh-CN" sz="2800" dirty="0"/>
          </a:p>
        </p:txBody>
      </p:sp>
      <p:sp>
        <p:nvSpPr>
          <p:cNvPr id="9" name="QB_6_AN.4_1#e0b411ae1.blank?vaa=1&amp;vcp=1&amp;pid=0d4cdf89c&amp;color=0,0,0&amp;vpa=47&amp;vtp=1&amp;vaab=1&amp;bbb=1"/>
          <p:cNvSpPr/>
          <p:nvPr/>
        </p:nvSpPr>
        <p:spPr>
          <a:xfrm>
            <a:off x="1857914" y="2843244"/>
            <a:ext cx="2093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horse</a:t>
            </a:r>
            <a:endParaRPr lang="en-US" altLang="zh-CN" sz="2800" dirty="0"/>
          </a:p>
        </p:txBody>
      </p:sp>
      <p:sp>
        <p:nvSpPr>
          <p:cNvPr id="11" name="QB_6_AN.5_1#e0b411ae1.blank?vaa=1&amp;vcp=1&amp;pid=0d4cdf89c&amp;color=0,0,0&amp;vpa=48&amp;vtp=1&amp;vaab=1&amp;bbb=1"/>
          <p:cNvSpPr/>
          <p:nvPr/>
        </p:nvSpPr>
        <p:spPr>
          <a:xfrm>
            <a:off x="1845214" y="3490944"/>
            <a:ext cx="22891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chickens</a:t>
            </a:r>
            <a:endParaRPr lang="en-US" altLang="zh-CN" sz="2800" dirty="0"/>
          </a:p>
        </p:txBody>
      </p:sp>
      <p:sp>
        <p:nvSpPr>
          <p:cNvPr id="13" name="QB_6_AN.6_1#e0b411ae1.blank?vaa=1&amp;vcp=1&amp;pid=0d4cdf89c&amp;color=0,0,0&amp;vpa=49&amp;vtp=1&amp;vaab=1&amp;bbb=1"/>
          <p:cNvSpPr/>
          <p:nvPr/>
        </p:nvSpPr>
        <p:spPr>
          <a:xfrm>
            <a:off x="3293015" y="4138644"/>
            <a:ext cx="2240661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endParaRPr lang="en-US" altLang="zh-CN" sz="2800" dirty="0"/>
          </a:p>
        </p:txBody>
      </p:sp>
      <p:sp>
        <p:nvSpPr>
          <p:cNvPr id="15" name="QB_6_AN.7_1#e0b411ae1.blank?vaa=1&amp;vcp=1&amp;pid=0d4cdf89c&amp;color=0,0,0&amp;vpa=50&amp;vtp=1&amp;vaab=1&amp;bbb=1"/>
          <p:cNvSpPr/>
          <p:nvPr/>
        </p:nvSpPr>
        <p:spPr>
          <a:xfrm>
            <a:off x="1883314" y="4786344"/>
            <a:ext cx="16779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</a:t>
            </a:r>
            <a:endParaRPr lang="en-US" altLang="zh-CN" sz="2800" dirty="0"/>
          </a:p>
        </p:txBody>
      </p:sp>
      <p:sp>
        <p:nvSpPr>
          <p:cNvPr id="17" name="QB_6_AN.94_1#e0b411ae1.blank?vaa=1&amp;vcp=1&amp;pid=0d4cdf89c&amp;color=0,0,0&amp;vpa=51&amp;vtp=1&amp;vaab=1&amp;bbb=1"/>
          <p:cNvSpPr/>
          <p:nvPr/>
        </p:nvSpPr>
        <p:spPr>
          <a:xfrm>
            <a:off x="2188114" y="5400389"/>
            <a:ext cx="17795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fishing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5_1#155ecd813?vaa=1&amp;vcp=1&amp;pid=0d4cdf89c&amp;color=0,0,0&amp;vtp=1&amp;vaab=1&amp;bt=1&amp;bbb=1"/>
          <p:cNvSpPr/>
          <p:nvPr/>
        </p:nvSpPr>
        <p:spPr>
          <a:xfrm>
            <a:off x="539496" y="93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在夜晚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总的来说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感兴趣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去划船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去海滩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熬夜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逃跑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放风筝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lang="en-US" altLang="zh-CN" sz="2800" dirty="0"/>
          </a:p>
        </p:txBody>
      </p:sp>
      <p:sp>
        <p:nvSpPr>
          <p:cNvPr id="3" name="QB_6_AN.1_1#155ecd813.blank?vaa=1&amp;vcp=1&amp;pid=0d4cdf89c&amp;color=0,0,0&amp;vpa=52&amp;vtp=1&amp;vaab=1&amp;bbb=1"/>
          <p:cNvSpPr/>
          <p:nvPr/>
        </p:nvSpPr>
        <p:spPr>
          <a:xfrm>
            <a:off x="2200814" y="887444"/>
            <a:ext cx="14224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</a:t>
            </a:r>
            <a:endParaRPr lang="en-US" altLang="zh-CN" sz="2800" dirty="0"/>
          </a:p>
        </p:txBody>
      </p:sp>
      <p:sp>
        <p:nvSpPr>
          <p:cNvPr id="5" name="QB_6_AN.2_1#155ecd813.blank?vaa=1&amp;vcp=1&amp;pid=0d4cdf89c&amp;color=0,0,0&amp;vpa=53&amp;vtp=1&amp;vaab=1&amp;bbb=1"/>
          <p:cNvSpPr/>
          <p:nvPr/>
        </p:nvSpPr>
        <p:spPr>
          <a:xfrm>
            <a:off x="2556414" y="1547844"/>
            <a:ext cx="15986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endParaRPr lang="en-US" altLang="zh-CN" sz="2800" dirty="0"/>
          </a:p>
        </p:txBody>
      </p:sp>
      <p:sp>
        <p:nvSpPr>
          <p:cNvPr id="7" name="QB_6_AN.3_1#155ecd813.blank?vaa=1&amp;vcp=1&amp;pid=0d4cdf89c&amp;color=0,0,0&amp;vpa=54&amp;vtp=1&amp;vaab=1&amp;bbb=1"/>
          <p:cNvSpPr/>
          <p:nvPr/>
        </p:nvSpPr>
        <p:spPr>
          <a:xfrm>
            <a:off x="3293015" y="2195544"/>
            <a:ext cx="26050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9" name="QB_6_AN.4_1#155ecd813.blank?vaa=1&amp;vcp=1&amp;pid=0d4cdf89c&amp;color=0,0,0&amp;vpa=55&amp;vtp=1&amp;vaab=1&amp;bbb=1"/>
          <p:cNvSpPr/>
          <p:nvPr/>
        </p:nvSpPr>
        <p:spPr>
          <a:xfrm>
            <a:off x="2238914" y="2830544"/>
            <a:ext cx="18573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boating</a:t>
            </a:r>
            <a:endParaRPr lang="en-US" altLang="zh-CN" sz="2800" dirty="0"/>
          </a:p>
        </p:txBody>
      </p:sp>
      <p:sp>
        <p:nvSpPr>
          <p:cNvPr id="11" name="QB_6_AN.5_1#155ecd813.blank?vaa=1&amp;vcp=1&amp;pid=0d4cdf89c&amp;color=0,0,0&amp;vpa=56&amp;vtp=1&amp;vaab=1&amp;bbb=1"/>
          <p:cNvSpPr/>
          <p:nvPr/>
        </p:nvSpPr>
        <p:spPr>
          <a:xfrm>
            <a:off x="2188114" y="3478244"/>
            <a:ext cx="2684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beach</a:t>
            </a:r>
            <a:endParaRPr lang="en-US" altLang="zh-CN" sz="2800" dirty="0"/>
          </a:p>
        </p:txBody>
      </p:sp>
      <p:sp>
        <p:nvSpPr>
          <p:cNvPr id="13" name="QB_6_AN.6_1#155ecd813.blank?vaa=1&amp;vcp=1&amp;pid=0d4cdf89c&amp;color=0,0,0&amp;vpa=57&amp;vtp=1&amp;vaab=1&amp;bbb=1"/>
          <p:cNvSpPr/>
          <p:nvPr/>
        </p:nvSpPr>
        <p:spPr>
          <a:xfrm>
            <a:off x="1883314" y="4125944"/>
            <a:ext cx="20526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endParaRPr lang="en-US" altLang="zh-CN" sz="2800" dirty="0"/>
          </a:p>
        </p:txBody>
      </p:sp>
      <p:sp>
        <p:nvSpPr>
          <p:cNvPr id="15" name="QB_6_AN.7_1#155ecd813.blank?vaa=1&amp;vcp=1&amp;pid=0d4cdf89c&amp;color=0,0,0&amp;vpa=58&amp;vtp=1&amp;vaab=1&amp;bbb=1"/>
          <p:cNvSpPr/>
          <p:nvPr/>
        </p:nvSpPr>
        <p:spPr>
          <a:xfrm>
            <a:off x="1896014" y="4773644"/>
            <a:ext cx="16605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17" name="QB_6_AN.110_1#155ecd813.blank?vaa=1&amp;vcp=1&amp;pid=0d4cdf89c&amp;color=0,0,0&amp;vpa=59&amp;vtp=1&amp;vaab=1&amp;bbb=1"/>
          <p:cNvSpPr/>
          <p:nvPr/>
        </p:nvSpPr>
        <p:spPr>
          <a:xfrm>
            <a:off x="2238914" y="5400389"/>
            <a:ext cx="16986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kite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1_1#5f4bad194?vaa=1&amp;vcp=1&amp;pid=0d4cdf89c&amp;color=0,0,0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生火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互相；彼此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上上下下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lang="en-US" altLang="zh-CN" sz="2800" dirty="0"/>
          </a:p>
        </p:txBody>
      </p:sp>
      <p:sp>
        <p:nvSpPr>
          <p:cNvPr id="3" name="QB_6_AN.1_1#5f4bad194.blank?vaa=1&amp;vcp=1&amp;pid=0d4cdf89c&amp;color=0,0,0&amp;vpa=60&amp;vtp=1&amp;vaab=1&amp;bbb=1"/>
          <p:cNvSpPr/>
          <p:nvPr/>
        </p:nvSpPr>
        <p:spPr>
          <a:xfrm>
            <a:off x="1883314" y="1853914"/>
            <a:ext cx="20335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fire</a:t>
            </a:r>
            <a:endParaRPr lang="en-US" altLang="zh-CN" sz="2800" dirty="0"/>
          </a:p>
        </p:txBody>
      </p:sp>
      <p:sp>
        <p:nvSpPr>
          <p:cNvPr id="5" name="QB_6_AN.2_1#5f4bad194.blank?vaa=1&amp;vcp=1&amp;pid=0d4cdf89c&amp;color=0,0,0&amp;vpa=61&amp;vtp=1&amp;vaab=1&amp;bbb=1"/>
          <p:cNvSpPr/>
          <p:nvPr/>
        </p:nvSpPr>
        <p:spPr>
          <a:xfrm>
            <a:off x="2886614" y="2501614"/>
            <a:ext cx="18161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each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endParaRPr lang="en-US" altLang="zh-CN" sz="2800" dirty="0"/>
          </a:p>
        </p:txBody>
      </p:sp>
      <p:sp>
        <p:nvSpPr>
          <p:cNvPr id="7" name="QB_6_AN.3_1#5f4bad194.blank?vaa=1&amp;vcp=1&amp;pid=0d4cdf89c&amp;color=0,0,0&amp;vpa=62&amp;vtp=1&amp;vaab=1&amp;bbb=1"/>
          <p:cNvSpPr/>
          <p:nvPr/>
        </p:nvSpPr>
        <p:spPr>
          <a:xfrm>
            <a:off x="2975514" y="3149314"/>
            <a:ext cx="19970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9" name="QB_6_AN.4_1#5f4bad194.blank?vaa=1&amp;vcp=1&amp;pid=0d4cdf89c&amp;color=0,0,0&amp;vpa=63&amp;vtp=1&amp;vaab=1&amp;bbb=1"/>
          <p:cNvSpPr/>
          <p:nvPr/>
        </p:nvSpPr>
        <p:spPr>
          <a:xfrm>
            <a:off x="2607214" y="3797014"/>
            <a:ext cx="14827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1" name="QB_6_AN.120_1#5f4bad194.blank?vaa=1&amp;vcp=1&amp;pid=0d4cdf89c&amp;color=0,0,0&amp;vpa=64&amp;vtp=1&amp;vaab=1&amp;bbb=1"/>
          <p:cNvSpPr/>
          <p:nvPr/>
        </p:nvSpPr>
        <p:spPr>
          <a:xfrm>
            <a:off x="2569114" y="4411059"/>
            <a:ext cx="22733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985e3f7f?vcp=1&amp;pid=11686bde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349fa077d?vcp=1&amp;pid=5985e3f7f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（P55）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——你想要什么？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——我还没确定。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49fa077d?sp=1&amp;vcp=1&amp;pid=5985e3f7f&amp;color=0,0,0&amp;mp=1&amp;vtp=1&amp;vaab=1&amp;bt=1&amp;bb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（P56）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你想要哪种面条？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——我想要牛肉面。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size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—I’d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bowl,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please.（P57）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——你要多大碗的？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——我想要大碗的。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49fa077d?vcp=1&amp;pid=5985e3f7f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great!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（P63）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——你的学校郊游怎么样?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——好极了！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zoo?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—No,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farm.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（P63）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——你去动物园了吗？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——不，没有。我去农场了。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49fa077d?sp=1&amp;vcp=1&amp;pid=5985e3f7f&amp;color=0,0,0&amp;vtp=1&amp;vaab=1&amp;bt=1&amp;bb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cows?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（P63）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你看到一些奶牛了吗？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是的，我看到了。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我看到了相当多的奶牛。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strawberries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were./No,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weren’t.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（P63）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——这些草莓好吃吗？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——是的，好吃。/不，不好吃。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49fa077d?vcp=1&amp;pid=5985e3f7f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Lucy?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—Well,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badminton.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（P67）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——露西，上周末你做什么了？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——噢，星期六上午我打羽毛球了。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History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Museum.（P68）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我在自然历史博物馆当导游。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butterfly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butterflies.（P68）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他们有一个蝴蝶馆，里面有200种蝴蝶。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49fa077d?sp=1&amp;vcp=1&amp;pid=5985e3f7f&amp;color=0,0,0&amp;vtp=1&amp;vaab=1&amp;bt=1&amp;bb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farm.（P69）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上周末她去了哪里？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——她去了农场。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early.（P71）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但是我太累了，所以早早就睡了。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285c36ae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e285c36ae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e285c36ae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28a2c73a.fixed?vcp=1&amp;pid=b493407d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10~12</a:t>
            </a:r>
            <a:endParaRPr lang="en-US" altLang="zh-CN" sz="4000" dirty="0"/>
          </a:p>
        </p:txBody>
      </p:sp>
      <p:sp>
        <p:nvSpPr>
          <p:cNvPr id="3" name="C_4_BD#128a2c73a.fixed?vcp=1&amp;pid=b493407d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c94ce3b3?vcp=1&amp;pid=128a2c73a&amp;color=236,117,163&amp;vtp=1&amp;vaab=1&amp;bt=1&amp;bbb=1"/>
          <p:cNvSpPr/>
          <p:nvPr/>
        </p:nvSpPr>
        <p:spPr>
          <a:xfrm>
            <a:off x="490069" y="449367"/>
            <a:ext cx="11109960" cy="6042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some和any的用法。</a:t>
            </a:r>
            <a:endParaRPr lang="en-US" altLang="zh-CN" sz="3200" dirty="0"/>
          </a:p>
        </p:txBody>
      </p:sp>
      <p:sp>
        <p:nvSpPr>
          <p:cNvPr id="3" name="P_6_BD#3c197f87a?sp=1&amp;vcp=1&amp;pid=5c94ce3b3&amp;color=0,0,0&amp;vtp=1&amp;vaab=1&amp;bbb=1&amp;hb=1"/>
          <p:cNvSpPr/>
          <p:nvPr/>
        </p:nvSpPr>
        <p:spPr>
          <a:xfrm>
            <a:off x="490069" y="1117494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some意为“一些，某些，某个”，可代替名词和形容词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，常用于肯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，在句子中用作主语、宾语、定语。作定语时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，它可以修饰复数可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数名词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也可以修饰不可数名词。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（1）用于肯定句。例如：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你可以叫些男孩来帮助你。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请拿些水来。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用于疑问句时表示请求、邀请或希望得到肯定的回答。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coffee?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来点咖啡怎么样？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c197f87a?sp=1&amp;vcp=1&amp;pid=5c94ce3b3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any意为“一些，任何”，可代替名词和形容词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，常用于疑问句或否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，也可以用于条件状语从句。作定语时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，它可以修饰复数可数名词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和不可数名词。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（1）用于疑问句或否定句。例如：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horses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farm?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农场里有马吗?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trouble.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不会有任何麻烦。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（2）用于条件状语从句。例如：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questions,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ask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如果你有什么问题，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你可以问我。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fdc753c6?vcp=1&amp;pid=5c94ce3b3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21_1#c948cc948?vaa=1&amp;vcp=1&amp;pid=5fdc753c6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fridge.(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c948cc948.bracket?vaa=1&amp;vcp=1&amp;pid=5fdc753c6&amp;color=0,0,0&amp;vpa=65&amp;vtp=1&amp;vaab=1"/>
          <p:cNvSpPr/>
          <p:nvPr/>
        </p:nvSpPr>
        <p:spPr>
          <a:xfrm>
            <a:off x="8552403" y="12025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21_2#c948cc948.choices?vaa=1&amp;vcp=1&amp;pid=5fdc753c6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B.some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.few</a:t>
            </a:r>
            <a:endParaRPr lang="en-US" altLang="zh-CN" sz="2800" dirty="0"/>
          </a:p>
        </p:txBody>
      </p:sp>
      <p:sp>
        <p:nvSpPr>
          <p:cNvPr id="6" name="QC_7_BD.123_1#7cc6ef081?vaa=1&amp;vcp=1&amp;pid=5fdc753c6&amp;color=0,0,0&amp;vtp=1&amp;vaab=1&amp;bbb=1&amp;hb=1"/>
          <p:cNvSpPr/>
          <p:nvPr/>
        </p:nvSpPr>
        <p:spPr>
          <a:xfrm>
            <a:off x="539496" y="24750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bottle.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2_1#7cc6ef081.bracket?vaa=1&amp;vcp=1&amp;pid=5fdc753c6&amp;color=0,0,0&amp;vpa=66&amp;vtp=1&amp;vaab=1"/>
          <p:cNvSpPr/>
          <p:nvPr/>
        </p:nvSpPr>
        <p:spPr>
          <a:xfrm>
            <a:off x="1654714" y="310944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23_2#7cc6ef081.choices?vaa=1&amp;vcp=1&amp;pid=5fdc753c6&amp;color=0,0,0&amp;vtp=1&amp;vaab=1&amp;bbb=1"/>
          <p:cNvSpPr/>
          <p:nvPr/>
        </p:nvSpPr>
        <p:spPr>
          <a:xfrm>
            <a:off x="539496" y="37442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.many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B.some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.any</a:t>
            </a:r>
            <a:endParaRPr lang="en-US" altLang="zh-CN" sz="2800" dirty="0"/>
          </a:p>
        </p:txBody>
      </p:sp>
      <p:sp>
        <p:nvSpPr>
          <p:cNvPr id="9" name="QC_7_BD.125_1#3c9e9fd37?sp=1&amp;vaa=1&amp;vcp=1&amp;pid=5fdc753c6&amp;color=0,0,0&amp;vtp=1&amp;vaab=1&amp;bbb=1"/>
          <p:cNvSpPr/>
          <p:nvPr/>
        </p:nvSpPr>
        <p:spPr>
          <a:xfrm>
            <a:off x="539496" y="43737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smells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great!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China.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7_AN.126_1#3c9e9fd37.bracket?vaa=1&amp;vcp=1&amp;pid=5fdc753c6&amp;color=0,0,0&amp;vpa=67&amp;vtp=1&amp;vaab=1"/>
          <p:cNvSpPr/>
          <p:nvPr/>
        </p:nvSpPr>
        <p:spPr>
          <a:xfrm>
            <a:off x="7905846" y="500809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7_BD.125_2#3c9e9fd37.choices?vaa=1&amp;vcp=1&amp;pid=5fdc753c6&amp;color=0,0,0&amp;vtp=1&amp;vaab=1&amp;bbb=1"/>
          <p:cNvSpPr/>
          <p:nvPr/>
        </p:nvSpPr>
        <p:spPr>
          <a:xfrm>
            <a:off x="539496" y="56429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fbb7725d?vcp=1&amp;pid=128a2c73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like的用法。</a:t>
            </a:r>
            <a:endParaRPr lang="en-US" altLang="zh-CN" sz="3200" dirty="0"/>
          </a:p>
        </p:txBody>
      </p:sp>
      <p:sp>
        <p:nvSpPr>
          <p:cNvPr id="3" name="P_6_BD#a55c5c9bc?vcp=1&amp;pid=4fbb7725d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like意为“想要”，语气比较委婉。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具体用法如下。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后接名词或代词，表示具体“要”某样东西。例如：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我要一杯茶。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后接动词不定式（就是to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do形式），表示意愿、喜爱，常用于有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礼貌地提出邀请、请求或建议。例如：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我愿意帮你。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sth.意为“想要某人做某事”。例如：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我想要你见他们。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55c5c9bc?sp=1&amp;vcp=1&amp;pid=4fbb7725d&amp;color=0,0,0&amp;vtp=1&amp;vaab=1&amp;bt=1&amp;bbb=1&amp;hb=1"/>
          <p:cNvSpPr/>
          <p:nvPr/>
        </p:nvSpPr>
        <p:spPr>
          <a:xfrm>
            <a:off x="539496" y="8798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?”意为“你（们）想要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？”，表示向对方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提出客气的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、有礼貌的请求、邀请、希望或询问等。例如：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orange?你想要个橘子吗？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：它的肯定回答多用“Yes,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please./Yes,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（We’d）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to./Certainly./Yes,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you.”等；否定回答常用“No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./No,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you.”等。例如：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你要点喝的吗？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you./No,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是的，谢谢你。/不要了，谢谢。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11221b41?vcp=1&amp;pid=4fbb7725d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27_1#3f2e131cb?sp=1&amp;vaa=1&amp;vcp=1&amp;pid=611221b41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homework.(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3f2e131cb.bracket?vaa=1&amp;vcp=1&amp;pid=611221b41&amp;color=0,0,0&amp;vpa=68&amp;vtp=1&amp;vaab=1"/>
          <p:cNvSpPr/>
          <p:nvPr/>
        </p:nvSpPr>
        <p:spPr>
          <a:xfrm>
            <a:off x="9092153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27_2#3f2e131cb.choices?vaa=1&amp;vcp=1&amp;pid=611221b41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.going;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endParaRPr lang="en-US" altLang="zh-CN" sz="2800" dirty="0"/>
          </a:p>
        </p:txBody>
      </p:sp>
      <p:sp>
        <p:nvSpPr>
          <p:cNvPr id="6" name="QC_7_BD.129_1#181129e95?sp=1&amp;vaa=1&amp;vcp=1&amp;pid=611221b41&amp;color=0,0,0&amp;vtp=1&amp;vaab=1&amp;bb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around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30_1#181129e95.bracket?vaa=1&amp;vcp=1&amp;pid=611221b41&amp;color=0,0,0&amp;vpa=69&amp;vtp=1&amp;vaab=1"/>
          <p:cNvSpPr/>
          <p:nvPr/>
        </p:nvSpPr>
        <p:spPr>
          <a:xfrm>
            <a:off x="2594514" y="3752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129_2#181129e95.choices?vaa=1&amp;vcp=1&amp;pid=611221b41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to.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3b0b3e03?vcp=1&amp;pid=128a2c73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一般过去时。</a:t>
            </a:r>
            <a:endParaRPr lang="en-US" altLang="zh-CN" sz="3200" dirty="0"/>
          </a:p>
        </p:txBody>
      </p:sp>
      <p:sp>
        <p:nvSpPr>
          <p:cNvPr id="3" name="P_6_BD#8e9a271ca?vcp=1&amp;pid=93b0b3e03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一般过去时表示过去某个特定时间发生的动作或存在的状态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。一般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过去时的句子中通常有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1976,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months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等表示过去的时间状语。一般过去时也可以表示过去某一段时间内经常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或反复发生的动作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，通常与often,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seldom等表示频率的副词连用。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e9a271ca?sp=1&amp;vcp=1&amp;pid=93b0b3e03&amp;color=0,0,0&amp;vtp=1&amp;vaab=1&amp;bt=1&amp;bb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一般过去时的句式结构。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（1）肯定句：主语+动词的过去式+其他.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zoo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Sunday.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上个星期日我去了动物园。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（2）否定句：主语+was/were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+其他.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或者：主语+didn’t+动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词原形+其他.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他刚才不在办公室。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cinema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昨晚我们没有去电影院。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e9a271ca?sp=1&amp;vcp=1&amp;pid=93b0b3e03&amp;color=0,0,0&amp;vtp=1&amp;vaab=1&amp;bt=1&amp;bbb=1&amp;h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（3）一般疑问句：Did+主语+动词原形+其他？或者：Was/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Were+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+其他？例如：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weekend?上周末你们玩得开心吗？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yesterday?昨天你在学校吗？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e4478b7c.fixed?vcp=1&amp;pid=b493407d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10~12</a:t>
            </a:r>
            <a:endParaRPr lang="en-US" altLang="zh-CN" sz="4000" dirty="0"/>
          </a:p>
        </p:txBody>
      </p:sp>
      <p:sp>
        <p:nvSpPr>
          <p:cNvPr id="3" name="C_4_BD#1e4478b7c.fixed?vcp=1&amp;pid=b493407d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e9a271ca?sp=1&amp;vcp=1&amp;pid=93b0b3e03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（4）特殊疑问句：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疑问词在句中不作主语时：疑问词+did+主语+动词原形+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其他？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：疑问词+was/were+主语+其他？例如：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night?昨晚你去哪儿了？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weekend?你的周末过得怎样？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疑问词在句中作主语时: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疑问词+动词的过去式+其他？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或者：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疑问词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+was/were+表语+其他？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cleaned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classroom?谁打扫了教室？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now?刚才谁在这里？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e9a271ca?sp=1&amp;vcp=1&amp;pid=93b0b3e03&amp;color=0,0,0&amp;vtp=1&amp;vaab=1&amp;bt=1&amp;bbb=1"/>
          <p:cNvSpPr/>
          <p:nvPr/>
        </p:nvSpPr>
        <p:spPr>
          <a:xfrm>
            <a:off x="539496" y="554400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动词的过去式的变化规则。</a:t>
            </a:r>
            <a:endParaRPr lang="en-US" altLang="zh-CN" sz="2800" dirty="0"/>
          </a:p>
        </p:txBody>
      </p:sp>
      <p:graphicFrame>
        <p:nvGraphicFramePr>
          <p:cNvPr id="32" name="P_6_BD#8e9a271ca?colgroup=14,15&amp;vcp=1&amp;pid=93b0b3e0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627933"/>
              </p:ext>
            </p:extLst>
          </p:nvPr>
        </p:nvGraphicFramePr>
        <p:xfrm>
          <a:off x="539496" y="1157396"/>
          <a:ext cx="11082528" cy="5257801"/>
        </p:xfrm>
        <a:graphic>
          <a:graphicData uri="http://schemas.openxmlformats.org/drawingml/2006/table">
            <a:tbl>
              <a:tblPr/>
              <a:tblGrid>
                <a:gridCol w="5321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75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387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一般在动词词尾加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work—worked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39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help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—helped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3879">
                <a:tc>
                  <a:txBody>
                    <a:bodyPr/>
                    <a:lstStyle/>
                    <a:p>
                      <a:pPr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结尾的动词在词尾加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live—lived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39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hope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—hoped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3879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辅音字母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+y”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结尾的动词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study—studied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39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carry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—carried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末尾只有一个辅音字母的重读闭</a:t>
                      </a:r>
                    </a:p>
                    <a:p>
                      <a:pPr marL="0" indent="0" algn="l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音节的动词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先双写这个辅音字</a:t>
                      </a:r>
                    </a:p>
                    <a:p>
                      <a:pPr marL="0" lvl="0" indent="0" algn="l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stop—stopped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39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—planned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e9a271ca?sp=1&amp;vcp=1&amp;pid=93b0b3e03&amp;color=0,0,0&amp;vtp=1&amp;vaab=1&amp;bt=1&amp;bbb=1"/>
          <p:cNvSpPr/>
          <p:nvPr/>
        </p:nvSpPr>
        <p:spPr>
          <a:xfrm>
            <a:off x="539496" y="1839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  <a:tabLst>
                <a:tab pos="59613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还有相当一部分动词的过去式是不规则变化的。</a:t>
            </a:r>
            <a:endParaRPr lang="en-US" altLang="zh-CN" sz="2800" dirty="0"/>
          </a:p>
          <a:p>
            <a:pPr>
              <a:lnSpc>
                <a:spcPts val="5100"/>
              </a:lnSpc>
              <a:tabLst>
                <a:tab pos="59613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do—did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—went</a:t>
            </a:r>
            <a:endParaRPr lang="en-US" altLang="zh-CN" sz="2800" dirty="0"/>
          </a:p>
          <a:p>
            <a:pPr>
              <a:lnSpc>
                <a:spcPts val="5100"/>
              </a:lnSpc>
              <a:tabLst>
                <a:tab pos="59613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see—saw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—came</a:t>
            </a:r>
            <a:endParaRPr lang="en-US" altLang="zh-CN" sz="2800" dirty="0"/>
          </a:p>
          <a:p>
            <a:pPr>
              <a:lnSpc>
                <a:spcPts val="5100"/>
              </a:lnSpc>
              <a:tabLst>
                <a:tab pos="59613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have—had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—said</a:t>
            </a:r>
            <a:endParaRPr lang="en-US" altLang="zh-CN" sz="2800" dirty="0"/>
          </a:p>
          <a:p>
            <a:pPr>
              <a:lnSpc>
                <a:spcPts val="4900"/>
              </a:lnSpc>
              <a:tabLst>
                <a:tab pos="59613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buy—bought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begin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—began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2724aeb1?vcp=1&amp;pid=93b0b3e03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31_1#cbccd1327?sp=1&amp;vaa=1&amp;vcp=1&amp;pid=72724aeb1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Capital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Museum.(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cbccd1327.bracket?vaa=1&amp;vcp=1&amp;pid=72724aeb1&amp;color=0,0,0&amp;vpa=70&amp;vtp=1&amp;vaab=1"/>
          <p:cNvSpPr/>
          <p:nvPr/>
        </p:nvSpPr>
        <p:spPr>
          <a:xfrm>
            <a:off x="6668039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31_2#cbccd1327.choices?vaa=1&amp;vcp=1&amp;pid=72724aeb1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endParaRPr lang="en-US" altLang="zh-CN" sz="2800" dirty="0"/>
          </a:p>
        </p:txBody>
      </p:sp>
      <p:sp>
        <p:nvSpPr>
          <p:cNvPr id="6" name="QC_7_BD.133_1#90622a329?sp=1&amp;vaa=1&amp;vcp=1&amp;pid=72724aeb1&amp;color=0,0,0&amp;vtp=1&amp;vaab=1&amp;bb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34_1#90622a329.bracket?vaa=1&amp;vcp=1&amp;pid=72724aeb1&amp;color=0,0,0&amp;vpa=71&amp;vtp=1&amp;vaab=1"/>
          <p:cNvSpPr/>
          <p:nvPr/>
        </p:nvSpPr>
        <p:spPr>
          <a:xfrm>
            <a:off x="5759990" y="3752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133_2#90622a329.choices?vaa=1&amp;vcp=1&amp;pid=72724aeb1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A.have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.did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bought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83397d3e?vcp=1&amp;pid=128a2c73a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of和a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of的用法区别。</a:t>
            </a:r>
            <a:endParaRPr lang="en-US" altLang="zh-CN" sz="3200" dirty="0"/>
          </a:p>
        </p:txBody>
      </p:sp>
      <p:graphicFrame>
        <p:nvGraphicFramePr>
          <p:cNvPr id="35" name="P_6_BD#fdf5bda30?colgroup=6,3,5,14&amp;vcp=1&amp;pid=683397d3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8822847"/>
              </p:ext>
            </p:extLst>
          </p:nvPr>
        </p:nvGraphicFramePr>
        <p:xfrm>
          <a:off x="539496" y="1324401"/>
          <a:ext cx="11073384" cy="4446208"/>
        </p:xfrm>
        <a:graphic>
          <a:graphicData uri="http://schemas.openxmlformats.org/drawingml/2006/table">
            <a:tbl>
              <a:tblPr/>
              <a:tblGrid>
                <a:gridCol w="2322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9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858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短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number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作主语时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谓语用单数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number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students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our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school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thousand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学校的学生数目是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5,000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number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许多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修饰可数名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作主语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谓语用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number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foreigners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China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visit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every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year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每年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有大量的外国人来中国参观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4815affb?vcp=1&amp;pid=683397d3e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35_1#1fafe0ee5?vaa=1&amp;vcp=1&amp;pid=14815affb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twenty-five.(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36_1#1fafe0ee5.bracket?vaa=1&amp;vcp=1&amp;pid=14815affb&amp;color=0,0,0&amp;vpa=72&amp;vtp=1&amp;vaab=1"/>
          <p:cNvSpPr/>
          <p:nvPr/>
        </p:nvSpPr>
        <p:spPr>
          <a:xfrm>
            <a:off x="6987128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35_2#1fafe0ee5.choices?vaa=1&amp;vcp=1&amp;pid=14815affb&amp;color=0,0,0&amp;vtp=1&amp;vaab=1&amp;bbb=1"/>
          <p:cNvSpPr/>
          <p:nvPr/>
        </p:nvSpPr>
        <p:spPr>
          <a:xfrm>
            <a:off x="539496" y="249603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0b2100f5.fixed?vcp=1&amp;pid=b493407d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10~12</a:t>
            </a:r>
            <a:endParaRPr lang="en-US" altLang="zh-CN" sz="4000" dirty="0"/>
          </a:p>
        </p:txBody>
      </p:sp>
      <p:sp>
        <p:nvSpPr>
          <p:cNvPr id="3" name="C_4_BD#10b2100f5.fixed?vcp=1&amp;pid=b493407d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9630cfcd?sp=1&amp;vcp=1&amp;pid=10b2100f5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主题：活动经历</a:t>
            </a:r>
            <a:endParaRPr lang="en-US" altLang="zh-CN" sz="3000" dirty="0"/>
          </a:p>
        </p:txBody>
      </p:sp>
      <p:sp>
        <p:nvSpPr>
          <p:cNvPr id="3" name="C_6_BD#f054cf939?vcp=1&amp;pid=b9630cfcd&amp;color=236,117,163&amp;vtp=1&amp;vaab=1&amp;bbb=1"/>
          <p:cNvSpPr/>
          <p:nvPr/>
        </p:nvSpPr>
        <p:spPr>
          <a:xfrm>
            <a:off x="539496" y="1211244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B_7_BD.137_1#49d254941?vaa=1&amp;vcp=1&amp;pid=f054cf939&amp;color=0,0,0&amp;vtp=1&amp;vaab=1&amp;bbb=1&amp;hb=1"/>
          <p:cNvSpPr/>
          <p:nvPr/>
        </p:nvSpPr>
        <p:spPr>
          <a:xfrm>
            <a:off x="539496" y="18652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假如你是Lily，上周六你和你的朋友Rose去参观了蝴蝶馆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。请你根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据下面的内容提示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，写一篇题为“A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Butterfly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”的英语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短文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，为你下周在英语角上的发言做准备。</a:t>
            </a:r>
            <a:endParaRPr lang="en-US" altLang="zh-CN" sz="2800" dirty="0"/>
          </a:p>
        </p:txBody>
      </p:sp>
      <p:sp>
        <p:nvSpPr>
          <p:cNvPr id="5" name="QB_7_BD.137_2#49d254941?sp=1&amp;vaa=1&amp;vcp=1&amp;pid=f054cf939&amp;color=0,0,0&amp;vtp=1&amp;vaab=1&amp;bbb=1"/>
          <p:cNvSpPr/>
          <p:nvPr/>
        </p:nvSpPr>
        <p:spPr>
          <a:xfrm>
            <a:off x="539496" y="37908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内容提示：1.出发时间；2.交通方式；3.活动内容；4.返程时间及感受</a:t>
            </a:r>
            <a:endParaRPr lang="en-US" altLang="zh-CN" sz="2800" spc="-1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：80词左右。开头已给出，不计入总词数。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7_3#49d254941?sp=1&amp;vaa=1&amp;vcp=1&amp;pid=f054cf939&amp;color=0,0,0&amp;mp=1&amp;vtp=1&amp;vaab=1&amp;bt=1&amp;bbb=1&amp;hb=1&amp;hltap=1"/>
          <p:cNvSpPr/>
          <p:nvPr/>
        </p:nvSpPr>
        <p:spPr>
          <a:xfrm>
            <a:off x="539496" y="554400"/>
            <a:ext cx="11109960" cy="57083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Trip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Butterfly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Lily.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137_3#49d254941?sp=1&amp;vaa=1&amp;vcp=1&amp;pid=f054cf939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E83BEFEC-3F56-AEF2-1DB5-9C5DEA90EAB1}"/>
              </a:ext>
            </a:extLst>
          </p:cNvPr>
          <p:cNvSpPr/>
          <p:nvPr/>
        </p:nvSpPr>
        <p:spPr>
          <a:xfrm>
            <a:off x="539496" y="1156613"/>
            <a:ext cx="11109960" cy="5008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Butterfly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Rose.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started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9:00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</a:t>
            </a:r>
            <a:endParaRPr lang="en-US" altLang="zh-CN" sz="2800" dirty="0"/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Butterfly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butterflies.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guide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told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butterflies.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butterflies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Butterfly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House.</a:t>
            </a:r>
            <a:endParaRPr lang="en-US" altLang="zh-CN" sz="2800" dirty="0"/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5:00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tired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excited.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c8a51259?vcp=1&amp;pid=b9630cfcd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40" name="P_7_BD#ec28857d1?colgroup=4,25&amp;vcp=1&amp;pid=4c8a51259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116448"/>
              </p:ext>
            </p:extLst>
          </p:nvPr>
        </p:nvGraphicFramePr>
        <p:xfrm>
          <a:off x="539496" y="1272966"/>
          <a:ext cx="11082528" cy="3967292"/>
        </p:xfrm>
        <a:graphic>
          <a:graphicData uri="http://schemas.openxmlformats.org/drawingml/2006/table">
            <a:tbl>
              <a:tblPr/>
              <a:tblGrid>
                <a:gridCol w="1700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81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一次活动经历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一般过去时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①出发时间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②交通方式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③活动内容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④返程时间及感受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开篇：点明活动时间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同行人和交通方式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：介绍参观的内容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：返程时间及感受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7d837a7a3?vcp=1&amp;pid=1e4478b7c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1136" y="1325880"/>
            <a:ext cx="7735824" cy="420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7_BD#ec28857d1?colgroup=4,25&amp;vcp=1&amp;pid=4c8a5125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817333"/>
              </p:ext>
            </p:extLst>
          </p:nvPr>
        </p:nvGraphicFramePr>
        <p:xfrm>
          <a:off x="539496" y="1808448"/>
          <a:ext cx="11082528" cy="3945700"/>
        </p:xfrm>
        <a:graphic>
          <a:graphicData uri="http://schemas.openxmlformats.org/drawingml/2006/table">
            <a:tbl>
              <a:tblPr/>
              <a:tblGrid>
                <a:gridCol w="1700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81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57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/many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of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come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from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photos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Last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Saturday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visited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Butterfly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House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friend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Rose.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learned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lot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butterflies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really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time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Butterfly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House.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ec28857d1?colgroup=4,25&amp;vcp=1&amp;pid=4c8a51259&amp;color=0,0,0&amp;vtp=1&amp;vaab=1&amp;bt=1&amp;bbb=1">
            <a:extLst>
              <a:ext uri="{FF2B5EF4-FFF2-40B4-BE49-F238E27FC236}">
                <a16:creationId xmlns:a16="http://schemas.microsoft.com/office/drawing/2014/main" id="{EF90D543-C79D-B8CC-B589-75888B060AC9}"/>
              </a:ext>
            </a:extLst>
          </p:cNvPr>
          <p:cNvSpPr txBox="1"/>
          <p:nvPr/>
        </p:nvSpPr>
        <p:spPr>
          <a:xfrm>
            <a:off x="10903879" y="11000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c28857d1?vcp=1&amp;pid=4c8a51259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学习至此，请完成第7讲备考练习（第198页）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2eee6cc4.fixed?vcp=1&amp;pid=b493407d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10~12</a:t>
            </a:r>
            <a:endParaRPr lang="en-US" altLang="zh-CN" sz="4000" dirty="0"/>
          </a:p>
        </p:txBody>
      </p:sp>
      <p:sp>
        <p:nvSpPr>
          <p:cNvPr id="3" name="C_4_BD#32eee6cc4.fixed?vcp=1&amp;pid=b493407dd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第7讲备考练习（七年级下册Units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10~12）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2adaa117?sp=1&amp;vcp=1&amp;pid=32eee6cc4&amp;color=0,0,0&amp;vtp=1&amp;vaab=1&amp;bt=1&amp;bbb=1"/>
          <p:cNvSpPr/>
          <p:nvPr/>
        </p:nvSpPr>
        <p:spPr>
          <a:xfrm>
            <a:off x="539496" y="554400"/>
            <a:ext cx="11109960" cy="5493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138_1#ead50822d?vaa=1&amp;vcp=1&amp;pid=f2adaa117&amp;color=0,0,0&amp;vtp=1&amp;vaab=1&amp;bbb=1&amp;hb=1"/>
          <p:cNvSpPr/>
          <p:nvPr/>
        </p:nvSpPr>
        <p:spPr>
          <a:xfrm>
            <a:off x="539496" y="1170786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Fuzhou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July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24th.(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ead50822d.bracket?vaa=1&amp;vcp=1&amp;pid=f2adaa117&amp;color=0,0,0&amp;vpa=73&amp;vtp=1&amp;vaab=1"/>
          <p:cNvSpPr/>
          <p:nvPr/>
        </p:nvSpPr>
        <p:spPr>
          <a:xfrm>
            <a:off x="1537239" y="1691486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38_2#ead50822d.choices?vaa=1&amp;vcp=1&amp;pid=f2adaa117&amp;color=0,0,0&amp;vtp=1&amp;vaab=1&amp;bbb=1"/>
          <p:cNvSpPr/>
          <p:nvPr/>
        </p:nvSpPr>
        <p:spPr>
          <a:xfrm>
            <a:off x="539496" y="2243054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B.from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</a:t>
            </a:r>
            <a:endParaRPr lang="en-US" altLang="zh-CN" sz="2800" dirty="0"/>
          </a:p>
        </p:txBody>
      </p:sp>
      <p:sp>
        <p:nvSpPr>
          <p:cNvPr id="6" name="QC_6_BD.140_1#9bc7813eb?sp=1&amp;vaa=1&amp;vcp=1&amp;pid=f2adaa117&amp;color=0,0,0&amp;vtp=1&amp;vaab=1&amp;bbb=1&amp;hb=1"/>
          <p:cNvSpPr/>
          <p:nvPr/>
        </p:nvSpPr>
        <p:spPr>
          <a:xfrm>
            <a:off x="539496" y="2755435"/>
            <a:ext cx="11109960" cy="1534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—Excuse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dumplings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mutton.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Thirty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yuan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bowl.(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_1#9bc7813eb.bracket?vaa=1&amp;vcp=1&amp;pid=f2adaa117&amp;color=0,0,0&amp;vpa=74&amp;vtp=1&amp;vaab=1"/>
          <p:cNvSpPr/>
          <p:nvPr/>
        </p:nvSpPr>
        <p:spPr>
          <a:xfrm>
            <a:off x="5842540" y="3809535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140_2#9bc7813eb.choices?vaa=1&amp;vcp=1&amp;pid=f2adaa117&amp;color=0,0,0&amp;vtp=1&amp;vaab=1&amp;bbb=1"/>
          <p:cNvSpPr/>
          <p:nvPr/>
        </p:nvSpPr>
        <p:spPr>
          <a:xfrm>
            <a:off x="539496" y="4351254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A.on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.with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.on;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9" name="QC_6_BD.142_1#4dab64754?sp=1&amp;vaa=1&amp;vcp=1&amp;pid=f2adaa117&amp;color=0,0,0&amp;vtp=1&amp;vaab=1&amp;bbb=1"/>
          <p:cNvSpPr/>
          <p:nvPr/>
        </p:nvSpPr>
        <p:spPr>
          <a:xfrm>
            <a:off x="539496" y="4863635"/>
            <a:ext cx="11109960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sweater?</a:t>
            </a:r>
            <a:endParaRPr lang="en-US" altLang="zh-CN" sz="2800" dirty="0"/>
          </a:p>
          <a:p>
            <a:pPr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6_AN.143_1#4dab64754.bracket?vaa=1&amp;vcp=1&amp;pid=f2adaa117&amp;color=0,0,0&amp;vpa=75&amp;vtp=1&amp;vaab=1"/>
          <p:cNvSpPr/>
          <p:nvPr/>
        </p:nvSpPr>
        <p:spPr>
          <a:xfrm>
            <a:off x="8685815" y="5384335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C_6_BD.142_2#4dab64754.choices?vaa=1&amp;vcp=1&amp;pid=f2adaa117&amp;color=0,0,0&amp;vtp=1&amp;vaab=1&amp;bbb=1"/>
          <p:cNvSpPr/>
          <p:nvPr/>
        </p:nvSpPr>
        <p:spPr>
          <a:xfrm>
            <a:off x="539496" y="5934563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0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.expensive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.funny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4_1#d9988279c?sp=1&amp;vaa=1&amp;vcp=1&amp;pid=f2adaa117&amp;color=0,0,0&amp;vtp=1&amp;vaab=1&amp;bt=1&amp;bbb=1"/>
          <p:cNvSpPr/>
          <p:nvPr/>
        </p:nvSpPr>
        <p:spPr>
          <a:xfrm>
            <a:off x="539496" y="9025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restaurants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neighborhood?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d9988279c.bracket?vaa=1&amp;vcp=1&amp;pid=f2adaa117&amp;color=0,0,0&amp;vpa=76&amp;vtp=1&amp;vaab=1"/>
          <p:cNvSpPr/>
          <p:nvPr/>
        </p:nvSpPr>
        <p:spPr>
          <a:xfrm>
            <a:off x="7629367" y="15369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44_2#d9988279c.choices?vaa=1&amp;vcp=1&amp;pid=f2adaa117&amp;color=0,0,0&amp;vtp=1&amp;vaab=1&amp;bbb=1"/>
          <p:cNvSpPr/>
          <p:nvPr/>
        </p:nvSpPr>
        <p:spPr>
          <a:xfrm>
            <a:off x="539496" y="21696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A.some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.some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.any;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endParaRPr lang="en-US" altLang="zh-CN" sz="2800" dirty="0"/>
          </a:p>
        </p:txBody>
      </p:sp>
      <p:sp>
        <p:nvSpPr>
          <p:cNvPr id="5" name="QC_6_BD.146_1#2e23b7c70?vaa=1&amp;vcp=1&amp;pid=f2adaa117&amp;color=0,0,0&amp;vtp=1&amp;vaab=1&amp;bbb=1"/>
          <p:cNvSpPr/>
          <p:nvPr/>
        </p:nvSpPr>
        <p:spPr>
          <a:xfrm>
            <a:off x="539496" y="27913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slept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ago.(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2e23b7c70.bracket?vaa=1&amp;vcp=1&amp;pid=f2adaa117&amp;color=0,0,0&amp;vpa=77&amp;vtp=1&amp;vaab=1"/>
          <p:cNvSpPr/>
          <p:nvPr/>
        </p:nvSpPr>
        <p:spPr>
          <a:xfrm>
            <a:off x="9863043" y="277796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46_2#2e23b7c70.choices?vaa=1&amp;vcp=1&amp;pid=f2adaa117&amp;color=0,0,0&amp;vtp=1&amp;vaab=1&amp;bbb=1"/>
          <p:cNvSpPr/>
          <p:nvPr/>
        </p:nvSpPr>
        <p:spPr>
          <a:xfrm>
            <a:off x="539496" y="34129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wake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.put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8" name="QC_6_BD.148_1#23cc422b0?sp=1&amp;vaa=1&amp;vcp=1&amp;pid=f2adaa117&amp;color=0,0,0&amp;vtp=1&amp;vaab=1&amp;bbb=1"/>
          <p:cNvSpPr/>
          <p:nvPr/>
        </p:nvSpPr>
        <p:spPr>
          <a:xfrm>
            <a:off x="539496" y="40424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—Tim,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salad.(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49_1#23cc422b0.bracket?vaa=1&amp;vcp=1&amp;pid=f2adaa117&amp;color=0,0,0&amp;vpa=78&amp;vtp=1&amp;vaab=1"/>
          <p:cNvSpPr/>
          <p:nvPr/>
        </p:nvSpPr>
        <p:spPr>
          <a:xfrm>
            <a:off x="8257128" y="467680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48_2#23cc422b0.choices?vaa=1&amp;vcp=1&amp;pid=f2adaa117&amp;color=0,0,0&amp;vtp=1&amp;vaab=1&amp;bbb=1"/>
          <p:cNvSpPr/>
          <p:nvPr/>
        </p:nvSpPr>
        <p:spPr>
          <a:xfrm>
            <a:off x="539496" y="53116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A.salad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onion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.salad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onions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.salads;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onion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0_1#6111b6d60?sp=1&amp;vaa=1&amp;vcp=1&amp;pid=f2adaa117&amp;color=0,0,0&amp;vtp=1&amp;vaab=1&amp;bt=1&amp;bbb=1"/>
          <p:cNvSpPr/>
          <p:nvPr/>
        </p:nvSpPr>
        <p:spPr>
          <a:xfrm>
            <a:off x="539496" y="9025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6111b6d60.bracket?vaa=1&amp;vcp=1&amp;pid=f2adaa117&amp;color=0,0,0&amp;vpa=79&amp;vtp=1&amp;vaab=1"/>
          <p:cNvSpPr/>
          <p:nvPr/>
        </p:nvSpPr>
        <p:spPr>
          <a:xfrm>
            <a:off x="7134764" y="15369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50_2#6111b6d60.choices?vaa=1&amp;vcp=1&amp;pid=f2adaa117&amp;color=0,0,0&amp;vtp=1&amp;vaab=1&amp;bbb=1"/>
          <p:cNvSpPr/>
          <p:nvPr/>
        </p:nvSpPr>
        <p:spPr>
          <a:xfrm>
            <a:off x="539496" y="21696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.Was;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endParaRPr lang="en-US" altLang="zh-CN" sz="2800" dirty="0"/>
          </a:p>
        </p:txBody>
      </p:sp>
      <p:sp>
        <p:nvSpPr>
          <p:cNvPr id="5" name="QC_6_BD.152_1#7aeda12ca?sp=1&amp;vaa=1&amp;vcp=1&amp;pid=f2adaa117&amp;color=0,0,0&amp;vtp=1&amp;vaab=1&amp;bbb=1"/>
          <p:cNvSpPr/>
          <p:nvPr/>
        </p:nvSpPr>
        <p:spPr>
          <a:xfrm>
            <a:off x="539496" y="27991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skating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7aeda12ca.bracket?vaa=1&amp;vcp=1&amp;pid=f2adaa117&amp;color=0,0,0&amp;vpa=80&amp;vtp=1&amp;vaab=1"/>
          <p:cNvSpPr/>
          <p:nvPr/>
        </p:nvSpPr>
        <p:spPr>
          <a:xfrm>
            <a:off x="6642639" y="343347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52_2#7aeda12ca.choices?vaa=1&amp;vcp=1&amp;pid=f2adaa117&amp;color=0,0,0&amp;vtp=1&amp;vaab=1&amp;bbb=1"/>
          <p:cNvSpPr/>
          <p:nvPr/>
        </p:nvSpPr>
        <p:spPr>
          <a:xfrm>
            <a:off x="539496" y="40682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A.going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skating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skating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.going;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skate</a:t>
            </a:r>
            <a:endParaRPr lang="en-US" altLang="zh-CN" sz="2800" dirty="0"/>
          </a:p>
        </p:txBody>
      </p:sp>
      <p:sp>
        <p:nvSpPr>
          <p:cNvPr id="8" name="QC_6_BD.154_1#8295682a8?vaa=1&amp;vcp=1&amp;pid=f2adaa117&amp;color=0,0,0&amp;vtp=1&amp;vaab=1&amp;bbb=1"/>
          <p:cNvSpPr/>
          <p:nvPr/>
        </p:nvSpPr>
        <p:spPr>
          <a:xfrm>
            <a:off x="539496" y="4689951"/>
            <a:ext cx="1151343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155_1#8295682a8.bracket?vaa=1&amp;vcp=1&amp;pid=f2adaa117&amp;color=0,0,0&amp;vpa=81&amp;vtp=1&amp;vaab=1"/>
          <p:cNvSpPr/>
          <p:nvPr/>
        </p:nvSpPr>
        <p:spPr>
          <a:xfrm>
            <a:off x="10855167" y="467661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6_BD.154_2#8295682a8.choices?vaa=1&amp;vcp=1&amp;pid=f2adaa117&amp;color=0,0,0&amp;vtp=1&amp;vaab=1&amp;bbb=1"/>
          <p:cNvSpPr/>
          <p:nvPr/>
        </p:nvSpPr>
        <p:spPr>
          <a:xfrm>
            <a:off x="539496" y="53116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.blow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6_1#99a42af09?vaa=1&amp;vcp=1&amp;pid=f2adaa117&amp;color=0,0,0&amp;vtp=1&amp;vaab=1&amp;bt=1&amp;bbb=1&amp;hb=1"/>
          <p:cNvSpPr/>
          <p:nvPr/>
        </p:nvSpPr>
        <p:spPr>
          <a:xfrm>
            <a:off x="539496" y="25091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57_1#99a42af09.bracket?vaa=1&amp;vcp=1&amp;pid=f2adaa117&amp;color=0,0,0&amp;vpa=82&amp;vtp=1&amp;vaab=1"/>
          <p:cNvSpPr/>
          <p:nvPr/>
        </p:nvSpPr>
        <p:spPr>
          <a:xfrm>
            <a:off x="2700306" y="31434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56_2#99a42af09.choices?vaa=1&amp;vcp=1&amp;pid=f2adaa117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855720" algn="l"/>
                <a:tab pos="7673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A.live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.lived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.live;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12cf9ee5?sp=1&amp;vcp=1&amp;pid=32eee6cc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58_1#97e0236f0?vaa=1&amp;vcp=1&amp;pid=c12cf9ee5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eight,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（language）.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clock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（luck）,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didn’t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arrive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Tina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tried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（sheep）.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（camp）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taught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wild.</a:t>
            </a:r>
            <a:endParaRPr lang="en-US" altLang="zh-CN" sz="2800" dirty="0"/>
          </a:p>
        </p:txBody>
      </p:sp>
      <p:sp>
        <p:nvSpPr>
          <p:cNvPr id="4" name="QB_6_AN.1_1#97e0236f0.blank?vaa=1&amp;vcp=1&amp;pid=c12cf9ee5&amp;color=0,0,0&amp;vpa=83&amp;vtp=1&amp;vaab=1&amp;bbb=1"/>
          <p:cNvSpPr/>
          <p:nvPr/>
        </p:nvSpPr>
        <p:spPr>
          <a:xfrm>
            <a:off x="549815" y="1868015"/>
            <a:ext cx="16779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languages</a:t>
            </a:r>
            <a:endParaRPr lang="en-US" altLang="zh-CN" sz="2800" dirty="0"/>
          </a:p>
        </p:txBody>
      </p:sp>
      <p:sp>
        <p:nvSpPr>
          <p:cNvPr id="6" name="QB_6_AN.2_1#97e0236f0.blank?vaa=1&amp;vcp=1&amp;pid=c12cf9ee5&amp;color=0,0,0&amp;vpa=84&amp;vtp=1&amp;vaab=1&amp;bbb=1"/>
          <p:cNvSpPr/>
          <p:nvPr/>
        </p:nvSpPr>
        <p:spPr>
          <a:xfrm>
            <a:off x="6513988" y="2515715"/>
            <a:ext cx="13636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Luckily</a:t>
            </a:r>
            <a:endParaRPr lang="en-US" altLang="zh-CN" sz="2800" dirty="0"/>
          </a:p>
        </p:txBody>
      </p:sp>
      <p:sp>
        <p:nvSpPr>
          <p:cNvPr id="8" name="QB_6_AN.3_1#97e0236f0.blank?vaa=1&amp;vcp=1&amp;pid=c12cf9ee5&amp;color=0,0,0&amp;vpa=85&amp;vtp=1&amp;vaab=1&amp;bbb=1"/>
          <p:cNvSpPr/>
          <p:nvPr/>
        </p:nvSpPr>
        <p:spPr>
          <a:xfrm>
            <a:off x="8404892" y="3811115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sheep</a:t>
            </a:r>
            <a:endParaRPr lang="en-US" altLang="zh-CN" sz="2800" dirty="0"/>
          </a:p>
        </p:txBody>
      </p:sp>
      <p:sp>
        <p:nvSpPr>
          <p:cNvPr id="10" name="QB_6_AN.165_1#97e0236f0.blank?vaa=1&amp;vcp=1&amp;pid=c12cf9ee5&amp;color=0,0,0&amp;vpa=86&amp;vtp=1&amp;vaab=1&amp;bbb=1"/>
          <p:cNvSpPr/>
          <p:nvPr/>
        </p:nvSpPr>
        <p:spPr>
          <a:xfrm>
            <a:off x="2339054" y="4458815"/>
            <a:ext cx="14811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camping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6_1#a4f6ba12d?vaa=1&amp;vcp=1&amp;pid=c12cf9ee5&amp;color=0,0,0&amp;vtp=1&amp;vaab=1&amp;bt=1&amp;bbb=1&amp;h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Scott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（milk）a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Two-month-old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（baby）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（grow）in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warm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places.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（take）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yesterday.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Becky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（love）girl.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Everyone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（play）football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school?</a:t>
            </a:r>
            <a:endParaRPr lang="en-US" altLang="zh-CN" sz="2800" dirty="0"/>
          </a:p>
        </p:txBody>
      </p:sp>
      <p:sp>
        <p:nvSpPr>
          <p:cNvPr id="3" name="QB_6_AN.1_1#a4f6ba12d.blank?vaa=1&amp;vcp=1&amp;pid=c12cf9ee5&amp;color=0,0,0&amp;vpa=87&amp;vtp=1&amp;vaab=1&amp;bbb=1"/>
          <p:cNvSpPr/>
          <p:nvPr/>
        </p:nvSpPr>
        <p:spPr>
          <a:xfrm>
            <a:off x="1686464" y="1207484"/>
            <a:ext cx="17780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milking</a:t>
            </a:r>
            <a:endParaRPr lang="en-US" altLang="zh-CN" sz="2800" dirty="0"/>
          </a:p>
        </p:txBody>
      </p:sp>
      <p:sp>
        <p:nvSpPr>
          <p:cNvPr id="5" name="QB_6_AN.2_1#a4f6ba12d.blank?vaa=1&amp;vcp=1&amp;pid=c12cf9ee5&amp;color=0,0,0&amp;vpa=88&amp;vtp=1&amp;vaab=1&amp;bbb=1"/>
          <p:cNvSpPr/>
          <p:nvPr/>
        </p:nvSpPr>
        <p:spPr>
          <a:xfrm>
            <a:off x="3222148" y="2515584"/>
            <a:ext cx="11652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babies</a:t>
            </a:r>
            <a:endParaRPr lang="en-US" altLang="zh-CN" sz="2800" dirty="0"/>
          </a:p>
        </p:txBody>
      </p:sp>
      <p:sp>
        <p:nvSpPr>
          <p:cNvPr id="7" name="QB_6_AN.3_1#a4f6ba12d.blank?vaa=1&amp;vcp=1&amp;pid=c12cf9ee5&amp;color=0,0,0&amp;vpa=89&amp;vtp=1&amp;vaab=1&amp;bbb=1"/>
          <p:cNvSpPr/>
          <p:nvPr/>
        </p:nvSpPr>
        <p:spPr>
          <a:xfrm>
            <a:off x="2859628" y="3150584"/>
            <a:ext cx="11287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grows</a:t>
            </a:r>
            <a:endParaRPr lang="en-US" altLang="zh-CN" sz="2800" dirty="0"/>
          </a:p>
        </p:txBody>
      </p:sp>
      <p:sp>
        <p:nvSpPr>
          <p:cNvPr id="9" name="QB_6_AN.4_1#a4f6ba12d.blank?vaa=1&amp;vcp=1&amp;pid=c12cf9ee5&amp;color=0,0,0&amp;vpa=90&amp;vtp=1&amp;vaab=1&amp;bbb=1"/>
          <p:cNvSpPr/>
          <p:nvPr/>
        </p:nvSpPr>
        <p:spPr>
          <a:xfrm>
            <a:off x="1062578" y="3810984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endParaRPr lang="en-US" altLang="zh-CN" sz="2800" dirty="0"/>
          </a:p>
        </p:txBody>
      </p:sp>
      <p:sp>
        <p:nvSpPr>
          <p:cNvPr id="11" name="QB_6_AN.5_1#a4f6ba12d.blank?vaa=1&amp;vcp=1&amp;pid=c12cf9ee5&amp;color=0,0,0&amp;vpa=91&amp;vtp=1&amp;vaab=1&amp;bbb=1"/>
          <p:cNvSpPr/>
          <p:nvPr/>
        </p:nvSpPr>
        <p:spPr>
          <a:xfrm>
            <a:off x="2650078" y="4445984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lovely</a:t>
            </a:r>
            <a:endParaRPr lang="en-US" altLang="zh-CN" sz="2800" dirty="0"/>
          </a:p>
        </p:txBody>
      </p:sp>
      <p:sp>
        <p:nvSpPr>
          <p:cNvPr id="13" name="QB_6_AN.177_1#a4f6ba12d.blank?vaa=1&amp;vcp=1&amp;pid=c12cf9ee5&amp;color=0,0,0&amp;vpa=92&amp;vtp=1&amp;vaab=1&amp;bbb=1"/>
          <p:cNvSpPr/>
          <p:nvPr/>
        </p:nvSpPr>
        <p:spPr>
          <a:xfrm>
            <a:off x="3531266" y="5072729"/>
            <a:ext cx="13239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76433060?sp=1&amp;vcp=1&amp;pid=32eee6cc4&amp;color=0,0,0&amp;vtp=1&amp;vaab=1&amp;bt=1&amp;bbb=1&amp;hb=1"/>
          <p:cNvSpPr/>
          <p:nvPr/>
        </p:nvSpPr>
        <p:spPr>
          <a:xfrm>
            <a:off x="539496" y="554400"/>
            <a:ext cx="11109960" cy="13796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三、从方框中选择恰当的单词，并用其正确形式填空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。每个单</a:t>
            </a:r>
          </a:p>
          <a:p>
            <a:pPr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50" name="QM_6_BD.178_1#97df1427f?colgroup=30&amp;vaa=1&amp;vcp=1&amp;pid=57643306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270492"/>
              </p:ext>
            </p:extLst>
          </p:nvPr>
        </p:nvGraphicFramePr>
        <p:xfrm>
          <a:off x="539496" y="2066081"/>
          <a:ext cx="11100816" cy="10648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4654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milked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draw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visited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played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exciting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78_2#97df1427f?sp=1&amp;vaa=1&amp;vcp=1&amp;pid=576433060&amp;color=0,0,0&amp;vtp=1&amp;vaab=1&amp;bbb=1&amp;hb=1"/>
          <p:cNvSpPr/>
          <p:nvPr/>
        </p:nvSpPr>
        <p:spPr>
          <a:xfrm>
            <a:off x="539496" y="3248705"/>
            <a:ext cx="11109960" cy="2590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family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Saturday.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shopping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pictures.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math.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afternoon,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grandparents.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  <p:sp>
        <p:nvSpPr>
          <p:cNvPr id="5" name="QM_6_AN.179_1#97df1427f.blank?vaa=1&amp;vcp=1&amp;pid=576433060&amp;color=0,0,0&amp;vpa=93&amp;vtp=1&amp;vaab=1&amp;bbb=1"/>
          <p:cNvSpPr/>
          <p:nvPr/>
        </p:nvSpPr>
        <p:spPr>
          <a:xfrm>
            <a:off x="8948389" y="3218225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went</a:t>
            </a:r>
            <a:endParaRPr lang="en-US" altLang="zh-CN" sz="2800" dirty="0"/>
          </a:p>
        </p:txBody>
      </p:sp>
      <p:sp>
        <p:nvSpPr>
          <p:cNvPr id="6" name="QM_6_AN.180_1#97df1427f.blank?vaa=1&amp;vcp=1&amp;pid=576433060&amp;color=0,0,0&amp;vpa=94&amp;vtp=1&amp;vaab=1&amp;bbb=1"/>
          <p:cNvSpPr/>
          <p:nvPr/>
        </p:nvSpPr>
        <p:spPr>
          <a:xfrm>
            <a:off x="5204365" y="3853225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played</a:t>
            </a:r>
            <a:endParaRPr lang="en-US" altLang="zh-CN" sz="2800" dirty="0"/>
          </a:p>
        </p:txBody>
      </p:sp>
      <p:sp>
        <p:nvSpPr>
          <p:cNvPr id="7" name="QM_6_AN.181_1#97df1427f.blank?vaa=1&amp;vcp=1&amp;pid=576433060&amp;color=0,0,0&amp;vpa=95&amp;vtp=1&amp;vaab=1&amp;bbb=1"/>
          <p:cNvSpPr/>
          <p:nvPr/>
        </p:nvSpPr>
        <p:spPr>
          <a:xfrm>
            <a:off x="5432965" y="4513625"/>
            <a:ext cx="969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drew</a:t>
            </a:r>
            <a:endParaRPr lang="en-US" altLang="zh-CN" sz="2800" dirty="0"/>
          </a:p>
        </p:txBody>
      </p:sp>
      <p:sp>
        <p:nvSpPr>
          <p:cNvPr id="8" name="QM_6_AN.182_1#97df1427f.blank?vaa=1&amp;vcp=1&amp;pid=576433060&amp;color=0,0,0&amp;vpa=96&amp;vtp=1&amp;vaab=1&amp;bbb=1"/>
          <p:cNvSpPr/>
          <p:nvPr/>
        </p:nvSpPr>
        <p:spPr>
          <a:xfrm>
            <a:off x="8568278" y="4513625"/>
            <a:ext cx="12842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studied</a:t>
            </a:r>
            <a:endParaRPr lang="en-US" altLang="zh-CN" sz="2800" dirty="0"/>
          </a:p>
        </p:txBody>
      </p:sp>
      <p:sp>
        <p:nvSpPr>
          <p:cNvPr id="9" name="QM_6_AN.183_1#97df1427f.blank?vaa=1&amp;vcp=1&amp;pid=576433060&amp;color=0,0,0&amp;vpa=97&amp;vtp=1&amp;vaab=1&amp;bbb=1"/>
          <p:cNvSpPr/>
          <p:nvPr/>
        </p:nvSpPr>
        <p:spPr>
          <a:xfrm>
            <a:off x="3623215" y="5161325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visited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1686bde5.fixed?vcp=1&amp;pid=b493407d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10~12</a:t>
            </a:r>
            <a:endParaRPr lang="en-US" altLang="zh-CN" sz="4000" dirty="0"/>
          </a:p>
        </p:txBody>
      </p:sp>
      <p:sp>
        <p:nvSpPr>
          <p:cNvPr id="3" name="C_4_BD#11686bde5.fixed?vcp=1&amp;pid=b493407d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78_2#97df1427f?sp=1&amp;vaa=1&amp;vcp=1&amp;pid=576433060&amp;color=0,0,0&amp;vtp=1&amp;vaab=1&amp;bbb=1&amp;hb=1">
            <a:extLst>
              <a:ext uri="{FF2B5EF4-FFF2-40B4-BE49-F238E27FC236}">
                <a16:creationId xmlns:a16="http://schemas.microsoft.com/office/drawing/2014/main" id="{563EA853-7AD0-5D52-A938-358B3FA17645}"/>
              </a:ext>
            </a:extLst>
          </p:cNvPr>
          <p:cNvSpPr/>
          <p:nvPr/>
        </p:nvSpPr>
        <p:spPr>
          <a:xfrm>
            <a:off x="539496" y="2195544"/>
            <a:ext cx="11109960" cy="252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0"/>
              </a:lnSpc>
            </a:pPr>
            <a:endParaRPr lang="en-US" altLang="zh-CN" sz="100" b="0" i="0" spc="-990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countryside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brother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cow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sister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chickens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fun.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day!</a:t>
            </a:r>
            <a:endParaRPr lang="en-US" altLang="zh-CN" sz="2800" dirty="0"/>
          </a:p>
        </p:txBody>
      </p:sp>
      <p:sp>
        <p:nvSpPr>
          <p:cNvPr id="3" name="QM_6_AN.184_1#97df1427f.blank?vaa=1&amp;vcp=1&amp;pid=576433060&amp;color=0,0,0&amp;vpa=98&amp;vtp=1&amp;vaab=1&amp;bbb=1">
            <a:extLst>
              <a:ext uri="{FF2B5EF4-FFF2-40B4-BE49-F238E27FC236}">
                <a16:creationId xmlns:a16="http://schemas.microsoft.com/office/drawing/2014/main" id="{F5FCC5F2-261E-ECBC-DF41-D37F290B8CDA}"/>
              </a:ext>
            </a:extLst>
          </p:cNvPr>
          <p:cNvSpPr/>
          <p:nvPr/>
        </p:nvSpPr>
        <p:spPr>
          <a:xfrm>
            <a:off x="1737264" y="2190464"/>
            <a:ext cx="9493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were</a:t>
            </a:r>
            <a:endParaRPr lang="en-US" altLang="zh-CN" sz="2800" dirty="0"/>
          </a:p>
        </p:txBody>
      </p:sp>
      <p:sp>
        <p:nvSpPr>
          <p:cNvPr id="4" name="QM_6_AN.185_1#97df1427f.blank?vaa=1&amp;vcp=1&amp;pid=576433060&amp;color=0,0,0&amp;vpa=99&amp;vtp=1&amp;vaab=1&amp;bbb=1">
            <a:extLst>
              <a:ext uri="{FF2B5EF4-FFF2-40B4-BE49-F238E27FC236}">
                <a16:creationId xmlns:a16="http://schemas.microsoft.com/office/drawing/2014/main" id="{A0999688-2FEA-609C-8221-9E745308B46D}"/>
              </a:ext>
            </a:extLst>
          </p:cNvPr>
          <p:cNvSpPr/>
          <p:nvPr/>
        </p:nvSpPr>
        <p:spPr>
          <a:xfrm>
            <a:off x="8385842" y="2177764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by</a:t>
            </a:r>
            <a:endParaRPr lang="en-US" altLang="zh-CN" sz="2800" dirty="0"/>
          </a:p>
        </p:txBody>
      </p:sp>
      <p:sp>
        <p:nvSpPr>
          <p:cNvPr id="5" name="QM_6_AN.186_1#97df1427f.blank?vaa=1&amp;vcp=1&amp;pid=576433060&amp;color=0,0,0&amp;vpa=100&amp;vtp=1&amp;vaab=1&amp;bbb=1">
            <a:extLst>
              <a:ext uri="{FF2B5EF4-FFF2-40B4-BE49-F238E27FC236}">
                <a16:creationId xmlns:a16="http://schemas.microsoft.com/office/drawing/2014/main" id="{0B94CB04-430B-F207-C688-662EB802DFBE}"/>
              </a:ext>
            </a:extLst>
          </p:cNvPr>
          <p:cNvSpPr/>
          <p:nvPr/>
        </p:nvSpPr>
        <p:spPr>
          <a:xfrm>
            <a:off x="4844002" y="2838164"/>
            <a:ext cx="7715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endParaRPr lang="en-US" altLang="zh-CN" sz="2800" dirty="0"/>
          </a:p>
        </p:txBody>
      </p:sp>
      <p:sp>
        <p:nvSpPr>
          <p:cNvPr id="6" name="QM_6_AN.187_1#97df1427f.blank?vaa=1&amp;vcp=1&amp;pid=576433060&amp;color=0,0,0&amp;vpa=101&amp;vtp=1&amp;vaab=1&amp;bbb=1">
            <a:extLst>
              <a:ext uri="{FF2B5EF4-FFF2-40B4-BE49-F238E27FC236}">
                <a16:creationId xmlns:a16="http://schemas.microsoft.com/office/drawing/2014/main" id="{E271B946-832C-EA02-6EB5-BD47B55DCF91}"/>
              </a:ext>
            </a:extLst>
          </p:cNvPr>
          <p:cNvSpPr/>
          <p:nvPr/>
        </p:nvSpPr>
        <p:spPr>
          <a:xfrm>
            <a:off x="9276303" y="2838164"/>
            <a:ext cx="12446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milked</a:t>
            </a:r>
            <a:endParaRPr lang="en-US" altLang="zh-CN" sz="2800" dirty="0"/>
          </a:p>
        </p:txBody>
      </p:sp>
      <p:sp>
        <p:nvSpPr>
          <p:cNvPr id="7" name="QM_6_AN.188_1#97df1427f.blank?vaa=1&amp;vcp=1&amp;pid=576433060&amp;color=0,0,0&amp;vpa=102&amp;vtp=1&amp;vaab=1&amp;bbb=1">
            <a:extLst>
              <a:ext uri="{FF2B5EF4-FFF2-40B4-BE49-F238E27FC236}">
                <a16:creationId xmlns:a16="http://schemas.microsoft.com/office/drawing/2014/main" id="{BA6E70EC-EC7A-F9FE-14A3-949DC5D9CCEA}"/>
              </a:ext>
            </a:extLst>
          </p:cNvPr>
          <p:cNvSpPr/>
          <p:nvPr/>
        </p:nvSpPr>
        <p:spPr>
          <a:xfrm>
            <a:off x="8923433" y="4099909"/>
            <a:ext cx="14017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endParaRPr lang="en-US" altLang="zh-CN" sz="2800" dirty="0"/>
          </a:p>
        </p:txBody>
      </p:sp>
      <p:graphicFrame>
        <p:nvGraphicFramePr>
          <p:cNvPr id="8" name="QM_6_BD.178_1#97df1427f?colgroup=30&amp;vaa=1&amp;vcp=1&amp;pid=576433060&amp;color=0,0,0&amp;vtp=1&amp;vaab=1&amp;bbb=1&amp;hb=1">
            <a:extLst>
              <a:ext uri="{FF2B5EF4-FFF2-40B4-BE49-F238E27FC236}">
                <a16:creationId xmlns:a16="http://schemas.microsoft.com/office/drawing/2014/main" id="{AB320579-2341-24F9-B8EB-F8286EBEDF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657597"/>
              </p:ext>
            </p:extLst>
          </p:nvPr>
        </p:nvGraphicFramePr>
        <p:xfrm>
          <a:off x="539496" y="866044"/>
          <a:ext cx="11100816" cy="1064832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4654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milked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draw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visited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played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exciting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253699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5c320034?sp=1&amp;vcp=1&amp;pid=32eee6cc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四、情景交际。</a:t>
            </a:r>
            <a:endParaRPr lang="en-US" altLang="zh-CN" sz="3200" dirty="0"/>
          </a:p>
        </p:txBody>
      </p:sp>
      <p:sp>
        <p:nvSpPr>
          <p:cNvPr id="3" name="QM_6_BD.189_1#cc6107b2e?vaa=1&amp;vcp=1&amp;pid=f5c320034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根据对话内容，从方框中选择恰当的选项补全对话，其中有一项多余。</a:t>
            </a:r>
            <a:endParaRPr lang="en-US" altLang="zh-CN" sz="2800" spc="-1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lang="en-US" altLang="zh-CN" sz="2800" dirty="0"/>
          </a:p>
        </p:txBody>
      </p:sp>
      <p:sp>
        <p:nvSpPr>
          <p:cNvPr id="4" name="QM_6_BD.189_2#cc6107b2e?sp=1&amp;vaa=1&amp;vcp=1&amp;pid=f5c320034&amp;color=0,0,0&amp;vtp=1&amp;vaab=1&amp;bbb=1"/>
          <p:cNvSpPr/>
          <p:nvPr/>
        </p:nvSpPr>
        <p:spPr>
          <a:xfrm>
            <a:off x="539496" y="254747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please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are.</a:t>
            </a:r>
            <a:endParaRPr lang="en-US" altLang="zh-CN" sz="2800" dirty="0"/>
          </a:p>
        </p:txBody>
      </p:sp>
      <p:sp>
        <p:nvSpPr>
          <p:cNvPr id="5" name="QM_6_BD.189_3#cc6107b2e?sp=1&amp;vaa=1&amp;vcp=1&amp;pid=f5c320034&amp;color=0,0,0&amp;vtp=1&amp;vaab=1&amp;bbb=1"/>
          <p:cNvSpPr/>
          <p:nvPr/>
        </p:nvSpPr>
        <p:spPr>
          <a:xfrm>
            <a:off x="539496" y="382445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first.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orange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juice?</a:t>
            </a:r>
            <a:endParaRPr lang="en-US" altLang="zh-CN" sz="2800" dirty="0"/>
          </a:p>
        </p:txBody>
      </p:sp>
      <p:sp>
        <p:nvSpPr>
          <p:cNvPr id="6" name="QM_6_BD.189_4#cc6107b2e?sp=1&amp;vaa=1&amp;vcp=1&amp;pid=f5c320034&amp;color=0,0,0&amp;vtp=1&amp;vaab=1&amp;bbb=1"/>
          <p:cNvSpPr/>
          <p:nvPr/>
        </p:nvSpPr>
        <p:spPr>
          <a:xfrm>
            <a:off x="539496" y="57470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juice.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endParaRPr lang="en-US" altLang="zh-CN" sz="2800" dirty="0"/>
          </a:p>
        </p:txBody>
      </p:sp>
      <p:sp>
        <p:nvSpPr>
          <p:cNvPr id="9" name="QM_6_AN.190_1#cc6107b2e.blank?vaa=1&amp;vcp=1&amp;pid=f5c320034&amp;color=0,0,0&amp;vpa=103&amp;vtp=1&amp;vaab=1"/>
          <p:cNvSpPr/>
          <p:nvPr/>
        </p:nvSpPr>
        <p:spPr>
          <a:xfrm>
            <a:off x="3239928" y="251699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M_6_AN.191_1#cc6107b2e.blank?vaa=1&amp;vcp=1&amp;pid=f5c320034&amp;color=0,0,0&amp;vpa=104&amp;vtp=1&amp;vaab=1"/>
          <p:cNvSpPr/>
          <p:nvPr/>
        </p:nvSpPr>
        <p:spPr>
          <a:xfrm>
            <a:off x="1291178" y="379397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1" name="QM_6_AN.192_1#cc6107b2e.blank?vaa=1&amp;vcp=1&amp;pid=f5c320034&amp;color=0,0,0&amp;vpa=105&amp;vtp=1&amp;vaab=1"/>
          <p:cNvSpPr/>
          <p:nvPr/>
        </p:nvSpPr>
        <p:spPr>
          <a:xfrm>
            <a:off x="1291178" y="569561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graphicFrame>
        <p:nvGraphicFramePr>
          <p:cNvPr id="7" name="QM_6_BD.178_1#97df1427f?colgroup=30&amp;vaa=1&amp;vcp=1&amp;pid=576433060&amp;color=0,0,0&amp;vtp=1&amp;vaab=1&amp;bbb=1&amp;hb=1">
            <a:extLst>
              <a:ext uri="{FF2B5EF4-FFF2-40B4-BE49-F238E27FC236}">
                <a16:creationId xmlns:a16="http://schemas.microsoft.com/office/drawing/2014/main" id="{686D82B3-E21F-A216-C400-42E5FC0DEF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229349"/>
              </p:ext>
            </p:extLst>
          </p:nvPr>
        </p:nvGraphicFramePr>
        <p:xfrm>
          <a:off x="4754659" y="2615736"/>
          <a:ext cx="7101649" cy="1064832"/>
        </p:xfrm>
        <a:graphic>
          <a:graphicData uri="http://schemas.openxmlformats.org/drawingml/2006/table">
            <a:tbl>
              <a:tblPr/>
              <a:tblGrid>
                <a:gridCol w="7101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4654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milked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draw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visited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played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exciting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  <p:bldP spid="11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89_5#cc6107b2e?sp=1&amp;vaa=1&amp;vcp=1&amp;pid=f5c320034&amp;color=0,0,0&amp;vtp=1&amp;vaab=1&amp;bbb=1&amp;hb=1">
            <a:extLst>
              <a:ext uri="{FF2B5EF4-FFF2-40B4-BE49-F238E27FC236}">
                <a16:creationId xmlns:a16="http://schemas.microsoft.com/office/drawing/2014/main" id="{4BA70DF0-A319-DD73-C632-450A9EE646FA}"/>
              </a:ext>
            </a:extLst>
          </p:cNvPr>
          <p:cNvSpPr/>
          <p:nvPr/>
        </p:nvSpPr>
        <p:spPr>
          <a:xfrm>
            <a:off x="539496" y="1220587"/>
            <a:ext cx="11109960" cy="3158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bowl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dumplings.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juice,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milk,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bowl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dumplings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large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bowl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beef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noodles.</a:t>
            </a:r>
            <a:endParaRPr lang="en-US" altLang="zh-CN" sz="2800" dirty="0"/>
          </a:p>
        </p:txBody>
      </p:sp>
      <p:sp>
        <p:nvSpPr>
          <p:cNvPr id="3" name="QM_6_BD.189_6#cc6107b2e?sp=1&amp;vaa=1&amp;vcp=1&amp;pid=f5c320034&amp;color=0,0,0&amp;vtp=1&amp;vaab=1&amp;bbb=1">
            <a:extLst>
              <a:ext uri="{FF2B5EF4-FFF2-40B4-BE49-F238E27FC236}">
                <a16:creationId xmlns:a16="http://schemas.microsoft.com/office/drawing/2014/main" id="{C6F57AF0-1115-6F83-D7EC-2B4C24EFC1F9}"/>
              </a:ext>
            </a:extLst>
          </p:cNvPr>
          <p:cNvSpPr/>
          <p:nvPr/>
        </p:nvSpPr>
        <p:spPr>
          <a:xfrm>
            <a:off x="539496" y="44303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&amp;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C: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OK.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you.</a:t>
            </a:r>
            <a:endParaRPr lang="en-US" altLang="zh-CN" sz="2800" dirty="0"/>
          </a:p>
        </p:txBody>
      </p:sp>
      <p:sp>
        <p:nvSpPr>
          <p:cNvPr id="4" name="QM_6_AN.193_1#cc6107b2e.blank?vaa=1&amp;vcp=1&amp;pid=f5c320034&amp;color=0,0,0&amp;vpa=106&amp;vtp=1&amp;vaab=1">
            <a:extLst>
              <a:ext uri="{FF2B5EF4-FFF2-40B4-BE49-F238E27FC236}">
                <a16:creationId xmlns:a16="http://schemas.microsoft.com/office/drawing/2014/main" id="{AF7CE454-1E29-16F1-881A-F0C3001C15CE}"/>
              </a:ext>
            </a:extLst>
          </p:cNvPr>
          <p:cNvSpPr/>
          <p:nvPr/>
        </p:nvSpPr>
        <p:spPr>
          <a:xfrm>
            <a:off x="5221827" y="119010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M_6_AN.194_1#cc6107b2e.blank?vaa=1&amp;vcp=1&amp;pid=f5c320034&amp;color=0,0,0&amp;vpa=107&amp;vtp=1&amp;vaab=1">
            <a:extLst>
              <a:ext uri="{FF2B5EF4-FFF2-40B4-BE49-F238E27FC236}">
                <a16:creationId xmlns:a16="http://schemas.microsoft.com/office/drawing/2014/main" id="{919FE439-951D-E568-2669-33BB23479D51}"/>
              </a:ext>
            </a:extLst>
          </p:cNvPr>
          <p:cNvSpPr/>
          <p:nvPr/>
        </p:nvSpPr>
        <p:spPr>
          <a:xfrm>
            <a:off x="2353214" y="4399860"/>
            <a:ext cx="4762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endParaRPr lang="en-US" altLang="zh-CN" sz="2800" dirty="0"/>
          </a:p>
        </p:txBody>
      </p:sp>
      <p:graphicFrame>
        <p:nvGraphicFramePr>
          <p:cNvPr id="6" name="QM_6_BD.178_1#97df1427f?colgroup=30&amp;vaa=1&amp;vcp=1&amp;pid=576433060&amp;color=0,0,0&amp;vtp=1&amp;vaab=1&amp;bbb=1&amp;hb=1">
            <a:extLst>
              <a:ext uri="{FF2B5EF4-FFF2-40B4-BE49-F238E27FC236}">
                <a16:creationId xmlns:a16="http://schemas.microsoft.com/office/drawing/2014/main" id="{EC4EE2B2-DA6F-E9A2-F3E1-ABED782D65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065408"/>
              </p:ext>
            </p:extLst>
          </p:nvPr>
        </p:nvGraphicFramePr>
        <p:xfrm>
          <a:off x="4643182" y="4151352"/>
          <a:ext cx="7101649" cy="1064832"/>
        </p:xfrm>
        <a:graphic>
          <a:graphicData uri="http://schemas.openxmlformats.org/drawingml/2006/table">
            <a:tbl>
              <a:tblPr/>
              <a:tblGrid>
                <a:gridCol w="7101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46544">
                <a:tc>
                  <a:txBody>
                    <a:bodyPr/>
                    <a:lstStyle/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milked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draw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visited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played</a:t>
                      </a:r>
                    </a:p>
                    <a:p>
                      <a:pPr marL="0" indent="0" algn="ctr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studied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exciting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280922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" name="QM_6_BD.195_1#cc6107b2e?colgroup=30&amp;vaa=1&amp;vcp=1&amp;pid=f5c320034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136308"/>
              </p:ext>
            </p:extLst>
          </p:nvPr>
        </p:nvGraphicFramePr>
        <p:xfrm>
          <a:off x="539496" y="1727168"/>
          <a:ext cx="11100816" cy="3403664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03664"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thanks.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May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see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menu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first?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eat?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What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Lucy?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Wait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minute,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please.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you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want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eat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noodles?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f5924fc3?vcp=1&amp;pid=11686bde5&amp;color=236,117,163&amp;vtp=1&amp;vaab=1&amp;bt=1&amp;bbb=1"/>
          <p:cNvSpPr/>
          <p:nvPr/>
        </p:nvSpPr>
        <p:spPr>
          <a:xfrm>
            <a:off x="477713" y="554400"/>
            <a:ext cx="11109960" cy="6078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d08c95cca?vaa=1&amp;vcp=1&amp;pid=af5924fc3&amp;color=0,0,0&amp;vtp=1&amp;vaab=1&amp;bbb=1"/>
          <p:cNvSpPr/>
          <p:nvPr/>
        </p:nvSpPr>
        <p:spPr>
          <a:xfrm>
            <a:off x="477712" y="1218770"/>
            <a:ext cx="11557769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potato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.土豆；马铃薯→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土豆；马铃薯（复数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吹→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过去分词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喂养；饲养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过去分词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种植；生长；发育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过去分词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.农场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农民；农场主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.&amp;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.担心；担忧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担心的；焦急的（形容人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油画；绘画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刷油漆；绘画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粉</a:t>
            </a: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刷工；画家</a:t>
            </a:r>
            <a:endParaRPr lang="en-US" altLang="zh-CN" sz="2800" dirty="0"/>
          </a:p>
        </p:txBody>
      </p:sp>
      <p:sp>
        <p:nvSpPr>
          <p:cNvPr id="4" name="QB_6_AN.1_1#d08c95cca.blank?vaa=1&amp;vcp=1&amp;pid=af5924fc3&amp;color=0,0,0&amp;vpa=1&amp;vtp=1&amp;vaab=1&amp;bbb=1"/>
          <p:cNvSpPr/>
          <p:nvPr/>
        </p:nvSpPr>
        <p:spPr>
          <a:xfrm>
            <a:off x="4702844" y="1171716"/>
            <a:ext cx="144145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potatoes</a:t>
            </a:r>
            <a:endParaRPr lang="en-US" altLang="zh-CN" sz="2800" dirty="0"/>
          </a:p>
        </p:txBody>
      </p:sp>
      <p:sp>
        <p:nvSpPr>
          <p:cNvPr id="6" name="QB_6_AN.2_1#d08c95cca.blank?vaa=1&amp;vcp=1&amp;pid=af5924fc3&amp;color=0,0,0&amp;vpa=2&amp;vtp=1&amp;vaab=1&amp;bbb=1"/>
          <p:cNvSpPr/>
          <p:nvPr/>
        </p:nvSpPr>
        <p:spPr>
          <a:xfrm>
            <a:off x="2969295" y="1781317"/>
            <a:ext cx="949325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blew</a:t>
            </a:r>
            <a:endParaRPr lang="en-US" altLang="zh-CN" sz="2800" dirty="0"/>
          </a:p>
        </p:txBody>
      </p:sp>
      <p:sp>
        <p:nvSpPr>
          <p:cNvPr id="7" name="QB_6_AN.3_1#d08c95cca.blank?vaa=1&amp;vcp=1&amp;pid=af5924fc3&amp;color=0,0,0&amp;vpa=3&amp;vtp=1&amp;vaab=1&amp;bbb=1"/>
          <p:cNvSpPr/>
          <p:nvPr/>
        </p:nvSpPr>
        <p:spPr>
          <a:xfrm>
            <a:off x="6334795" y="1781317"/>
            <a:ext cx="1147763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blown</a:t>
            </a:r>
            <a:endParaRPr lang="en-US" altLang="zh-CN" sz="2800" dirty="0"/>
          </a:p>
        </p:txBody>
      </p:sp>
      <p:sp>
        <p:nvSpPr>
          <p:cNvPr id="9" name="QB_6_AN.4_1#d08c95cca.blank?vaa=1&amp;vcp=1&amp;pid=af5924fc3&amp;color=0,0,0&amp;vpa=4&amp;vtp=1&amp;vaab=1&amp;bbb=1"/>
          <p:cNvSpPr/>
          <p:nvPr/>
        </p:nvSpPr>
        <p:spPr>
          <a:xfrm>
            <a:off x="4228182" y="2378216"/>
            <a:ext cx="71278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fed</a:t>
            </a:r>
            <a:endParaRPr lang="en-US" altLang="zh-CN" sz="2800" dirty="0"/>
          </a:p>
        </p:txBody>
      </p:sp>
      <p:sp>
        <p:nvSpPr>
          <p:cNvPr id="10" name="QB_6_AN.5_1#d08c95cca.blank?vaa=1&amp;vcp=1&amp;pid=af5924fc3&amp;color=0,0,0&amp;vpa=5&amp;vtp=1&amp;vaab=1&amp;bbb=1"/>
          <p:cNvSpPr/>
          <p:nvPr/>
        </p:nvSpPr>
        <p:spPr>
          <a:xfrm>
            <a:off x="7250781" y="2378216"/>
            <a:ext cx="71278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fed</a:t>
            </a:r>
            <a:endParaRPr lang="en-US" altLang="zh-CN" sz="2800" dirty="0"/>
          </a:p>
        </p:txBody>
      </p:sp>
      <p:sp>
        <p:nvSpPr>
          <p:cNvPr id="12" name="QB_6_AN.6_1#d08c95cca.blank?vaa=1&amp;vcp=1&amp;pid=af5924fc3&amp;color=0,0,0&amp;vpa=6&amp;vtp=1&amp;vaab=1&amp;bbb=1"/>
          <p:cNvSpPr/>
          <p:nvPr/>
        </p:nvSpPr>
        <p:spPr>
          <a:xfrm>
            <a:off x="5466432" y="2962417"/>
            <a:ext cx="969963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grew</a:t>
            </a:r>
            <a:endParaRPr lang="en-US" altLang="zh-CN" sz="2800" dirty="0"/>
          </a:p>
        </p:txBody>
      </p:sp>
      <p:sp>
        <p:nvSpPr>
          <p:cNvPr id="13" name="QB_6_AN.7_1#d08c95cca.blank?vaa=1&amp;vcp=1&amp;pid=af5924fc3&amp;color=0,0,0&amp;vpa=7&amp;vtp=1&amp;vaab=1&amp;bbb=1"/>
          <p:cNvSpPr/>
          <p:nvPr/>
        </p:nvSpPr>
        <p:spPr>
          <a:xfrm>
            <a:off x="8844631" y="2962417"/>
            <a:ext cx="11684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grown</a:t>
            </a:r>
            <a:endParaRPr lang="en-US" altLang="zh-CN" sz="2800" dirty="0"/>
          </a:p>
        </p:txBody>
      </p:sp>
      <p:sp>
        <p:nvSpPr>
          <p:cNvPr id="15" name="QB_6_AN.8_1#d08c95cca.blank?vaa=1&amp;vcp=1&amp;pid=af5924fc3&amp;color=0,0,0&amp;vpa=8&amp;vtp=1&amp;vaab=1&amp;bbb=1"/>
          <p:cNvSpPr/>
          <p:nvPr/>
        </p:nvSpPr>
        <p:spPr>
          <a:xfrm>
            <a:off x="3089944" y="3537662"/>
            <a:ext cx="12065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farmer</a:t>
            </a:r>
            <a:endParaRPr lang="en-US" altLang="zh-CN" sz="2800" dirty="0"/>
          </a:p>
        </p:txBody>
      </p:sp>
      <p:sp>
        <p:nvSpPr>
          <p:cNvPr id="17" name="QB_6_AN.9_1#d08c95cca.blank?vaa=1&amp;vcp=1&amp;pid=af5924fc3&amp;color=0,0,0&amp;vpa=9&amp;vtp=1&amp;vaab=1&amp;bbb=1"/>
          <p:cNvSpPr/>
          <p:nvPr/>
        </p:nvSpPr>
        <p:spPr>
          <a:xfrm>
            <a:off x="5048919" y="4186274"/>
            <a:ext cx="136525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worried</a:t>
            </a:r>
            <a:endParaRPr lang="en-US" altLang="zh-CN" sz="2800" dirty="0"/>
          </a:p>
        </p:txBody>
      </p:sp>
      <p:sp>
        <p:nvSpPr>
          <p:cNvPr id="19" name="QB_6_AN.17_1#d08c95cca.blank?vaa=1&amp;vcp=1&amp;pid=af5924fc3&amp;color=0,0,0&amp;vpa=10&amp;vtp=1&amp;vaab=1&amp;bbb=1"/>
          <p:cNvSpPr/>
          <p:nvPr/>
        </p:nvSpPr>
        <p:spPr>
          <a:xfrm>
            <a:off x="4852069" y="4722023"/>
            <a:ext cx="968375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</a:t>
            </a:r>
            <a:endParaRPr lang="en-US" altLang="zh-CN" sz="2800" dirty="0"/>
          </a:p>
        </p:txBody>
      </p:sp>
      <p:sp>
        <p:nvSpPr>
          <p:cNvPr id="20" name="QB_6_AN.18_1#d08c95cca.blank?vaa=1&amp;vcp=1&amp;pid=af5924fc3&amp;color=0,0,0&amp;vpa=11&amp;vtp=1&amp;vaab=1&amp;bbb=1"/>
          <p:cNvSpPr/>
          <p:nvPr/>
        </p:nvSpPr>
        <p:spPr>
          <a:xfrm>
            <a:off x="9149431" y="4722022"/>
            <a:ext cx="12446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painter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2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0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9_1#75a80b46e?vaa=1&amp;vcp=1&amp;pid=af5924fc3&amp;color=0,0,0&amp;vtp=1&amp;vaab=1&amp;bt=1&amp;bbb=1&amp;hb=1"/>
          <p:cNvSpPr/>
          <p:nvPr/>
        </p:nvSpPr>
        <p:spPr>
          <a:xfrm>
            <a:off x="539496" y="6042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兴奋的；令人激动的（形容事物）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.兴奋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；激动的（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形容人）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可爱的→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.&amp;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爱；热爱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缓慢的；迟缓的→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缓慢地；迟缓地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感兴趣的（形容人）→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.有趣的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（形容事物）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.听到；听见→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sheep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.绵羊→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绵羊（复数）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.自然</a:t>
            </a:r>
            <a:endParaRPr lang="en-US" altLang="zh-CN" sz="2800" dirty="0"/>
          </a:p>
        </p:txBody>
      </p:sp>
      <p:sp>
        <p:nvSpPr>
          <p:cNvPr id="3" name="QB_6_AN.1_1#75a80b46e.blank?vaa=1&amp;vcp=1&amp;pid=af5924fc3&amp;color=0,0,0&amp;vpa=12&amp;vtp=1&amp;vaab=1&amp;bbb=1"/>
          <p:cNvSpPr/>
          <p:nvPr/>
        </p:nvSpPr>
        <p:spPr>
          <a:xfrm>
            <a:off x="8661939" y="573754"/>
            <a:ext cx="12827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excited</a:t>
            </a:r>
            <a:endParaRPr lang="en-US" altLang="zh-CN" sz="2800" dirty="0"/>
          </a:p>
        </p:txBody>
      </p:sp>
      <p:sp>
        <p:nvSpPr>
          <p:cNvPr id="5" name="QB_6_AN.2_1#75a80b46e.blank?vaa=1&amp;vcp=1&amp;pid=af5924fc3&amp;color=0,0,0&amp;vpa=13&amp;vtp=1&amp;vaab=1&amp;bbb=1"/>
          <p:cNvSpPr/>
          <p:nvPr/>
        </p:nvSpPr>
        <p:spPr>
          <a:xfrm>
            <a:off x="4164552" y="186915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endParaRPr lang="en-US" altLang="zh-CN" sz="2800" dirty="0"/>
          </a:p>
        </p:txBody>
      </p:sp>
      <p:sp>
        <p:nvSpPr>
          <p:cNvPr id="7" name="QB_6_AN.3_1#75a80b46e.blank?vaa=1&amp;vcp=1&amp;pid=af5924fc3&amp;color=0,0,0&amp;vpa=14&amp;vtp=1&amp;vaab=1&amp;bbb=1"/>
          <p:cNvSpPr/>
          <p:nvPr/>
        </p:nvSpPr>
        <p:spPr>
          <a:xfrm>
            <a:off x="5561552" y="2504154"/>
            <a:ext cx="1206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slowly</a:t>
            </a:r>
            <a:endParaRPr lang="en-US" altLang="zh-CN" sz="2800" dirty="0"/>
          </a:p>
        </p:txBody>
      </p:sp>
      <p:sp>
        <p:nvSpPr>
          <p:cNvPr id="9" name="QB_6_AN.4_1#75a80b46e.blank?vaa=1&amp;vcp=1&amp;pid=af5924fc3&amp;color=0,0,0&amp;vpa=15&amp;vtp=1&amp;vaab=1&amp;bbb=1"/>
          <p:cNvSpPr/>
          <p:nvPr/>
        </p:nvSpPr>
        <p:spPr>
          <a:xfrm>
            <a:off x="6948456" y="3151854"/>
            <a:ext cx="1757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interesting</a:t>
            </a:r>
            <a:endParaRPr lang="en-US" altLang="zh-CN" sz="2800" dirty="0"/>
          </a:p>
        </p:txBody>
      </p:sp>
      <p:sp>
        <p:nvSpPr>
          <p:cNvPr id="11" name="QB_6_AN.5_1#75a80b46e.blank?vaa=1&amp;vcp=1&amp;pid=af5924fc3&amp;color=0,0,0&amp;vpa=16&amp;vtp=1&amp;vaab=1&amp;bbb=1"/>
          <p:cNvSpPr/>
          <p:nvPr/>
        </p:nvSpPr>
        <p:spPr>
          <a:xfrm>
            <a:off x="4302665" y="4459954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endParaRPr lang="en-US" altLang="zh-CN" sz="2800" dirty="0"/>
          </a:p>
        </p:txBody>
      </p:sp>
      <p:sp>
        <p:nvSpPr>
          <p:cNvPr id="12" name="QB_6_AN.6_1#75a80b46e.blank?vaa=1&amp;vcp=1&amp;pid=af5924fc3&amp;color=0,0,0&amp;vpa=17&amp;vtp=1&amp;vaab=1&amp;bbb=1"/>
          <p:cNvSpPr/>
          <p:nvPr/>
        </p:nvSpPr>
        <p:spPr>
          <a:xfrm>
            <a:off x="7680864" y="4459954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heard</a:t>
            </a:r>
            <a:endParaRPr lang="en-US" altLang="zh-CN" sz="2800" dirty="0"/>
          </a:p>
        </p:txBody>
      </p:sp>
      <p:sp>
        <p:nvSpPr>
          <p:cNvPr id="14" name="QB_6_AN.7_1#75a80b46e.blank?vaa=1&amp;vcp=1&amp;pid=af5924fc3&amp;color=0,0,0&amp;vpa=18&amp;vtp=1&amp;vaab=1&amp;bbb=1"/>
          <p:cNvSpPr/>
          <p:nvPr/>
        </p:nvSpPr>
        <p:spPr>
          <a:xfrm>
            <a:off x="3453352" y="5094954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sheep</a:t>
            </a:r>
            <a:endParaRPr lang="en-US" altLang="zh-CN" sz="2800" dirty="0"/>
          </a:p>
        </p:txBody>
      </p:sp>
      <p:sp>
        <p:nvSpPr>
          <p:cNvPr id="16" name="QB_6_AN.33_1#75a80b46e.blank?vaa=1&amp;vcp=1&amp;pid=af5924fc3&amp;color=0,0,0&amp;vpa=19&amp;vtp=1&amp;vaab=1&amp;bbb=1"/>
          <p:cNvSpPr/>
          <p:nvPr/>
        </p:nvSpPr>
        <p:spPr>
          <a:xfrm>
            <a:off x="4478877" y="5734399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nature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2" grpId="0" build="p" animBg="1"/>
      <p:bldP spid="14" grpId="0" build="p" animBg="1"/>
      <p:bldP spid="1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4_1#43bd13681?vaa=1&amp;vcp=1&amp;pid=af5924fc3&amp;color=0,0,0&amp;vtp=1&amp;vaab=1&amp;bt=1&amp;bbb=1"/>
          <p:cNvSpPr/>
          <p:nvPr/>
        </p:nvSpPr>
        <p:spPr>
          <a:xfrm>
            <a:off x="539496" y="12443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游客；访问者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.参观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；拜访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.老鼠；耗子→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老鼠；耗子（复数）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.飞→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&amp;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高的；在高处→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.高度；身高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惊奇；惊讶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.使吃惊→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.令人惊讶的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（形容事物）→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.感到惊讶的（形容人）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.弄醒；醒→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lang="en-US" altLang="zh-CN" sz="2800" dirty="0"/>
          </a:p>
        </p:txBody>
      </p:sp>
      <p:sp>
        <p:nvSpPr>
          <p:cNvPr id="3" name="QB_6_AN.1_1#43bd13681.blank?vaa=1&amp;vcp=1&amp;pid=af5924fc3&amp;color=0,0,0&amp;vpa=20&amp;vtp=1&amp;vaab=1&amp;bbb=1"/>
          <p:cNvSpPr/>
          <p:nvPr/>
        </p:nvSpPr>
        <p:spPr>
          <a:xfrm>
            <a:off x="5153565" y="1213834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endParaRPr lang="en-US" altLang="zh-CN" sz="2800" dirty="0"/>
          </a:p>
        </p:txBody>
      </p:sp>
      <p:sp>
        <p:nvSpPr>
          <p:cNvPr id="5" name="QB_6_AN.2_1#43bd13681.blank?vaa=1&amp;vcp=1&amp;pid=af5924fc3&amp;color=0,0,0&amp;vpa=21&amp;vtp=1&amp;vaab=1&amp;bbb=1"/>
          <p:cNvSpPr/>
          <p:nvPr/>
        </p:nvSpPr>
        <p:spPr>
          <a:xfrm>
            <a:off x="4690015" y="1861534"/>
            <a:ext cx="9477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mice</a:t>
            </a:r>
            <a:endParaRPr lang="en-US" altLang="zh-CN" sz="2800" dirty="0"/>
          </a:p>
        </p:txBody>
      </p:sp>
      <p:sp>
        <p:nvSpPr>
          <p:cNvPr id="7" name="QB_6_AN.3_1#43bd13681.blank?vaa=1&amp;vcp=1&amp;pid=af5924fc3&amp;color=0,0,0&amp;vpa=22&amp;vtp=1&amp;vaab=1&amp;bbb=1"/>
          <p:cNvSpPr/>
          <p:nvPr/>
        </p:nvSpPr>
        <p:spPr>
          <a:xfrm>
            <a:off x="2651664" y="2509234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flew</a:t>
            </a:r>
            <a:endParaRPr lang="en-US" altLang="zh-CN" sz="2800" dirty="0"/>
          </a:p>
        </p:txBody>
      </p:sp>
      <p:sp>
        <p:nvSpPr>
          <p:cNvPr id="8" name="QB_6_AN.4_1#43bd13681.blank?vaa=1&amp;vcp=1&amp;pid=af5924fc3&amp;color=0,0,0&amp;vpa=23&amp;vtp=1&amp;vaab=1&amp;bbb=1"/>
          <p:cNvSpPr/>
          <p:nvPr/>
        </p:nvSpPr>
        <p:spPr>
          <a:xfrm>
            <a:off x="5852065" y="2509234"/>
            <a:ext cx="10890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flown</a:t>
            </a:r>
            <a:endParaRPr lang="en-US" altLang="zh-CN" sz="2800" dirty="0"/>
          </a:p>
        </p:txBody>
      </p:sp>
      <p:sp>
        <p:nvSpPr>
          <p:cNvPr id="10" name="QB_6_AN.5_1#43bd13681.blank?vaa=1&amp;vcp=1&amp;pid=af5924fc3&amp;color=0,0,0&amp;vpa=24&amp;vtp=1&amp;vaab=1&amp;bbb=1"/>
          <p:cNvSpPr/>
          <p:nvPr/>
        </p:nvSpPr>
        <p:spPr>
          <a:xfrm>
            <a:off x="6425153" y="3144234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height</a:t>
            </a:r>
            <a:endParaRPr lang="en-US" altLang="zh-CN" sz="2800" dirty="0"/>
          </a:p>
        </p:txBody>
      </p:sp>
      <p:sp>
        <p:nvSpPr>
          <p:cNvPr id="12" name="QB_6_AN.6_1#43bd13681.blank?vaa=1&amp;vcp=1&amp;pid=af5924fc3&amp;color=0,0,0&amp;vpa=25&amp;vtp=1&amp;vaab=1&amp;bbb=1"/>
          <p:cNvSpPr/>
          <p:nvPr/>
        </p:nvSpPr>
        <p:spPr>
          <a:xfrm>
            <a:off x="6544214" y="3791934"/>
            <a:ext cx="16811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surprising</a:t>
            </a:r>
            <a:endParaRPr lang="en-US" altLang="zh-CN" sz="2800" dirty="0"/>
          </a:p>
        </p:txBody>
      </p:sp>
      <p:sp>
        <p:nvSpPr>
          <p:cNvPr id="13" name="QB_6_AN.7_1#43bd13681.blank?vaa=1&amp;vcp=1&amp;pid=af5924fc3&amp;color=0,0,0&amp;vpa=26&amp;vtp=1&amp;vaab=1&amp;bbb=1"/>
          <p:cNvSpPr/>
          <p:nvPr/>
        </p:nvSpPr>
        <p:spPr>
          <a:xfrm>
            <a:off x="3191415" y="4439634"/>
            <a:ext cx="15621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surprised</a:t>
            </a:r>
            <a:endParaRPr lang="en-US" altLang="zh-CN" sz="2800" dirty="0"/>
          </a:p>
        </p:txBody>
      </p:sp>
      <p:sp>
        <p:nvSpPr>
          <p:cNvPr id="15" name="QB_6_AN.47_1#43bd13681.blank?vaa=1&amp;vcp=1&amp;pid=af5924fc3&amp;color=0,0,0&amp;vpa=27&amp;vtp=1&amp;vaab=1&amp;bbb=1"/>
          <p:cNvSpPr/>
          <p:nvPr/>
        </p:nvSpPr>
        <p:spPr>
          <a:xfrm>
            <a:off x="4097877" y="5079079"/>
            <a:ext cx="10287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woke</a:t>
            </a:r>
            <a:endParaRPr lang="en-US" altLang="zh-CN" sz="2800" dirty="0"/>
          </a:p>
        </p:txBody>
      </p:sp>
      <p:sp>
        <p:nvSpPr>
          <p:cNvPr id="16" name="QB_6_AN.48_1#43bd13681.blank?vaa=1&amp;vcp=1&amp;pid=af5924fc3&amp;color=0,0,0&amp;vpa=28&amp;vtp=1&amp;vaab=1&amp;bbb=1"/>
          <p:cNvSpPr/>
          <p:nvPr/>
        </p:nvSpPr>
        <p:spPr>
          <a:xfrm>
            <a:off x="7476078" y="5079079"/>
            <a:ext cx="12065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woken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2" grpId="0" build="p" animBg="1"/>
      <p:bldP spid="13" grpId="0" build="p" animBg="1"/>
      <p:bldP spid="15" grpId="0" build="p" animBg="1"/>
      <p:bldP spid="1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d4cdf89c?vcp=1&amp;pid=11686bde5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49_1#d39ab85db?vaa=1&amp;vcp=1&amp;pid=0d4cdf89c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的数量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沿途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为某人买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根本不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lang="en-US" altLang="zh-CN" sz="2800" dirty="0"/>
          </a:p>
        </p:txBody>
      </p:sp>
      <p:sp>
        <p:nvSpPr>
          <p:cNvPr id="4" name="QB_6_AN.1_1#d39ab85db.blank?vaa=1&amp;vcp=1&amp;pid=0d4cdf89c&amp;color=0,0,0&amp;vpa=29&amp;vtp=1&amp;vaab=1&amp;bbb=1"/>
          <p:cNvSpPr/>
          <p:nvPr/>
        </p:nvSpPr>
        <p:spPr>
          <a:xfrm>
            <a:off x="1642014" y="1233015"/>
            <a:ext cx="270611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order</a:t>
            </a:r>
            <a:endParaRPr lang="en-US" altLang="zh-CN" sz="2800" dirty="0"/>
          </a:p>
        </p:txBody>
      </p:sp>
      <p:sp>
        <p:nvSpPr>
          <p:cNvPr id="6" name="QB_6_AN.2_1#d39ab85db.blank?vaa=1&amp;vcp=1&amp;pid=0d4cdf89c&amp;color=0,0,0&amp;vpa=30&amp;vtp=1&amp;vaab=1&amp;bbb=1"/>
          <p:cNvSpPr/>
          <p:nvPr/>
        </p:nvSpPr>
        <p:spPr>
          <a:xfrm>
            <a:off x="1642014" y="1868015"/>
            <a:ext cx="16383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</a:t>
            </a:r>
            <a:endParaRPr lang="en-US" altLang="zh-CN" sz="2800" dirty="0"/>
          </a:p>
        </p:txBody>
      </p:sp>
      <p:sp>
        <p:nvSpPr>
          <p:cNvPr id="8" name="QB_6_AN.3_1#d39ab85db.blank?vaa=1&amp;vcp=1&amp;pid=0d4cdf89c&amp;color=0,0,0&amp;vpa=31&amp;vtp=1&amp;vaab=1&amp;bbb=1"/>
          <p:cNvSpPr/>
          <p:nvPr/>
        </p:nvSpPr>
        <p:spPr>
          <a:xfrm>
            <a:off x="2705381" y="2528415"/>
            <a:ext cx="2430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number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0" name="QB_6_AN.4_1#d39ab85db.blank?vaa=1&amp;vcp=1&amp;pid=0d4cdf89c&amp;color=0,0,0&amp;vpa=32&amp;vtp=1&amp;vaab=1&amp;bbb=1"/>
          <p:cNvSpPr/>
          <p:nvPr/>
        </p:nvSpPr>
        <p:spPr>
          <a:xfrm>
            <a:off x="1692814" y="3163415"/>
            <a:ext cx="1541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</a:t>
            </a:r>
            <a:endParaRPr lang="en-US" altLang="zh-CN" sz="2800" dirty="0"/>
          </a:p>
        </p:txBody>
      </p:sp>
      <p:sp>
        <p:nvSpPr>
          <p:cNvPr id="12" name="QB_6_AN.5_1#d39ab85db.blank?vaa=1&amp;vcp=1&amp;pid=0d4cdf89c&amp;color=0,0,0&amp;vpa=33&amp;vtp=1&amp;vaab=1&amp;bbb=1"/>
          <p:cNvSpPr/>
          <p:nvPr/>
        </p:nvSpPr>
        <p:spPr>
          <a:xfrm>
            <a:off x="1692814" y="3811115"/>
            <a:ext cx="24288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endParaRPr lang="en-US" altLang="zh-CN" sz="2800" dirty="0"/>
          </a:p>
        </p:txBody>
      </p:sp>
      <p:sp>
        <p:nvSpPr>
          <p:cNvPr id="14" name="QB_6_AN.6_1#d39ab85db.blank?vaa=1&amp;vcp=1&amp;pid=0d4cdf89c&amp;color=0,0,0&amp;vpa=34&amp;vtp=1&amp;vaab=1&amp;bbb=1"/>
          <p:cNvSpPr/>
          <p:nvPr/>
        </p:nvSpPr>
        <p:spPr>
          <a:xfrm>
            <a:off x="3089815" y="4458815"/>
            <a:ext cx="26495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16" name="QB_6_AN.62_1#d39ab85db.blank?vaa=1&amp;vcp=1&amp;pid=0d4cdf89c&amp;color=0,0,0&amp;vpa=35&amp;vtp=1&amp;vaab=1&amp;bbb=1"/>
          <p:cNvSpPr/>
          <p:nvPr/>
        </p:nvSpPr>
        <p:spPr>
          <a:xfrm>
            <a:off x="2556414" y="5098260"/>
            <a:ext cx="17668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3350</Words>
  <Application>Microsoft Office PowerPoint</Application>
  <PresentationFormat>宽屏</PresentationFormat>
  <Paragraphs>547</Paragraphs>
  <Slides>53</Slides>
  <Notes>51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1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7</cp:revision>
  <dcterms:created xsi:type="dcterms:W3CDTF">2024-11-19T13:04:30Z</dcterms:created>
  <dcterms:modified xsi:type="dcterms:W3CDTF">2025-07-23T10:16:26Z</dcterms:modified>
  <cp:category/>
  <cp:contentStatus/>
</cp:coreProperties>
</file>