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393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3-4_00"/>
          <p:cNvPicPr>
            <a:picLocks noChangeAspect="1"/>
          </p:cNvPicPr>
          <p:nvPr/>
        </p:nvPicPr>
        <p:blipFill>
          <a:blip r:embed="rId2"/>
          <a:srcRect r="3533"/>
          <a:stretch>
            <a:fillRect/>
          </a:stretch>
        </p:blipFill>
        <p:spPr>
          <a:xfrm>
            <a:off x="163830" y="1249045"/>
            <a:ext cx="11885295" cy="42729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43517" y="4217924"/>
            <a:ext cx="699770" cy="6375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54090" y="4237736"/>
            <a:ext cx="774700" cy="6375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677525" y="4228592"/>
            <a:ext cx="774700" cy="6375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57880" y="4884420"/>
            <a:ext cx="774700" cy="6375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163056" y="4855464"/>
            <a:ext cx="774700" cy="6375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952990" y="4875276"/>
            <a:ext cx="724535" cy="6375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4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1830070"/>
            <a:ext cx="11709400" cy="28594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08170" y="2332990"/>
            <a:ext cx="972185" cy="5505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选址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313545" y="2332990"/>
            <a:ext cx="844550" cy="5505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慎重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32605" y="2950210"/>
            <a:ext cx="844550" cy="4838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较好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830820" y="2949575"/>
            <a:ext cx="844550" cy="48450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选择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35170" y="3518535"/>
            <a:ext cx="844550" cy="5505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住宅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896475" y="3518535"/>
            <a:ext cx="844550" cy="5505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大厅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38985" y="4069080"/>
            <a:ext cx="844550" cy="5505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卧室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4_02"/>
          <p:cNvPicPr>
            <a:picLocks noChangeAspect="1"/>
          </p:cNvPicPr>
          <p:nvPr/>
        </p:nvPicPr>
        <p:blipFill>
          <a:blip r:embed="rId2"/>
          <a:srcRect l="1914" r="2332" b="2060"/>
          <a:stretch>
            <a:fillRect/>
          </a:stretch>
        </p:blipFill>
        <p:spPr>
          <a:xfrm>
            <a:off x="1249045" y="845820"/>
            <a:ext cx="10118725" cy="51663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24050" y="1876425"/>
            <a:ext cx="465455" cy="4876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198610" y="2921000"/>
            <a:ext cx="528320" cy="5130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581390" y="4525645"/>
            <a:ext cx="414020" cy="4870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4_03"/>
          <p:cNvPicPr>
            <a:picLocks noChangeAspect="1"/>
          </p:cNvPicPr>
          <p:nvPr/>
        </p:nvPicPr>
        <p:blipFill>
          <a:blip r:embed="rId2"/>
          <a:srcRect l="1517" r="3340"/>
          <a:stretch>
            <a:fillRect/>
          </a:stretch>
        </p:blipFill>
        <p:spPr>
          <a:xfrm>
            <a:off x="256540" y="1217930"/>
            <a:ext cx="11489690" cy="45954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406775" y="4994275"/>
            <a:ext cx="529590" cy="5505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43830" y="4994275"/>
            <a:ext cx="643255" cy="5505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⑤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768080" y="4994275"/>
            <a:ext cx="629920" cy="5505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542270" y="4994275"/>
            <a:ext cx="643255" cy="5505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4-1_00"/>
          <p:cNvPicPr>
            <a:picLocks noChangeAspect="1"/>
          </p:cNvPicPr>
          <p:nvPr/>
        </p:nvPicPr>
        <p:blipFill>
          <a:blip r:embed="rId2"/>
          <a:srcRect l="2332" r="2150"/>
          <a:stretch>
            <a:fillRect/>
          </a:stretch>
        </p:blipFill>
        <p:spPr>
          <a:xfrm>
            <a:off x="421640" y="760095"/>
            <a:ext cx="11419840" cy="52914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171055" y="1369060"/>
            <a:ext cx="1314450" cy="4495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法布尔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05605" y="1965325"/>
            <a:ext cx="1187450" cy="5505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住宅特点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97295" y="1965325"/>
            <a:ext cx="1389380" cy="5505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修建过程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12355" y="2516505"/>
            <a:ext cx="529590" cy="69659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-4-1_01"/>
          <p:cNvPicPr>
            <a:picLocks noChangeAspect="1"/>
          </p:cNvPicPr>
          <p:nvPr/>
        </p:nvPicPr>
        <p:blipFill>
          <a:blip r:embed="rId2"/>
          <a:srcRect l="1938" r="1958" b="1382"/>
          <a:stretch>
            <a:fillRect/>
          </a:stretch>
        </p:blipFill>
        <p:spPr>
          <a:xfrm>
            <a:off x="1436370" y="763905"/>
            <a:ext cx="9979660" cy="58356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957570" y="5551805"/>
            <a:ext cx="1538605" cy="5505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外部特点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551295" y="3244850"/>
            <a:ext cx="4575175" cy="127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305685" y="3815080"/>
            <a:ext cx="44989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-4-1_02"/>
          <p:cNvPicPr>
            <a:picLocks noChangeAspect="1"/>
          </p:cNvPicPr>
          <p:nvPr/>
        </p:nvPicPr>
        <p:blipFill>
          <a:blip r:embed="rId2"/>
          <a:srcRect l="2735" r="1958" b="9306"/>
          <a:stretch>
            <a:fillRect/>
          </a:stretch>
        </p:blipFill>
        <p:spPr>
          <a:xfrm>
            <a:off x="241935" y="934085"/>
            <a:ext cx="11708765" cy="48107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752590" y="1572895"/>
            <a:ext cx="783590" cy="4235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拟人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3090" y="2179955"/>
            <a:ext cx="3025140" cy="46291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蟋蟀情趣盎然的形象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98525" y="4018280"/>
            <a:ext cx="9436100" cy="3860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燕子已经不衔泥了，它们往家里搬运干草和绒毛，铺在暖暖的床上。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98525" y="5222875"/>
            <a:ext cx="10603230" cy="4108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原来蟋蟀是一种很注重生活品质的昆虫，会把家收拾得很干净，这让我很喜欢它。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84</Words>
  <Application>Microsoft Office PowerPoint</Application>
  <PresentationFormat>宽屏</PresentationFormat>
  <Paragraphs>30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2024-09-05T00:50:06Z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5006A5F76F7849C09DA4BC75E83ACEA5_13</vt:lpwstr>
  </property>
</Properties>
</file>