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63" r:id="rId5"/>
    <p:sldId id="261" r:id="rId6"/>
    <p:sldId id="262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105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A531558-9133-2AF5-E814-824976271E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D9483DE4-9487-4CED-C852-F8A48CD009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B58E02F-B258-E8CC-D7C5-739DC94C40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46ED7-3F40-41E4-B356-E80B2C4F78A6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5DC2CF6-6CBF-6304-6C92-1C9D6733A8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EAC81C9-9FDF-5BA1-1053-6BA813E76D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23E11-CD63-43D3-88E9-39599C00E8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511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41E6CA-68F5-6E3F-7BC5-1055D7C47D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A7EDB3F-0BC8-C4D7-B87C-ABEE386F03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41E576F-0002-5C6A-3777-573040E8C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46ED7-3F40-41E4-B356-E80B2C4F78A6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C7CD866-EFE8-DD8C-6EA9-7CD4E503B3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D056BB2-FCE7-32D8-9225-E69B3D9D6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23E11-CD63-43D3-88E9-39599C00E8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262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74EDE663-D5D3-1B0B-DAC5-4D399132FA7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D1244BD-41C1-5807-C4C7-56300C8409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7672E53-B1D9-18D4-3FE4-B7A38F68F0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46ED7-3F40-41E4-B356-E80B2C4F78A6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F6AB44-1C16-807F-833D-37AC8553C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E64BDA8-8E6D-BC72-95E2-894BCD608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23E11-CD63-43D3-88E9-39599C00E8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147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1ED490A-F5C6-63F8-B180-2938C5215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5E07479-3BEC-095B-DFAC-D74D3EB97D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6FE5758-C464-BA0D-A519-2F4347B26F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46ED7-3F40-41E4-B356-E80B2C4F78A6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B53F327-BA3B-07F8-42D5-7CD455C81D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904276-2E7D-6C86-08A6-3725D7ABE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23E11-CD63-43D3-88E9-39599C00E8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433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5CC8586-C232-DE46-5936-7C7E33C79E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59BAB60-195B-B5EA-F517-0C070820AE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4B8330C-1EE1-5402-D461-F10363B4A1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46ED7-3F40-41E4-B356-E80B2C4F78A6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8C8B7DF-CEF0-00B7-051D-4B0AECDDD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7AC7996-A716-7884-A0E3-75B33F7C88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23E11-CD63-43D3-88E9-39599C00E8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63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A9666C-DA7E-9067-449F-E3F8A48744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046E99D-8B8A-5F71-F037-DAD1228F26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D5F468B-249F-08A1-898F-2EA9DDD5A1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1989CD6-A218-1A69-DC67-37D04C2E61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46ED7-3F40-41E4-B356-E80B2C4F78A6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D769970-4F62-E21C-42AE-CE82B46259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F8AE09E-80CE-3E35-9A3E-9E273C7C61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23E11-CD63-43D3-88E9-39599C00E8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905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DA9E7C-78A1-2AB4-C58E-914CB58373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83082F4-8742-2A67-BFB5-FC426ABE00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CADB40E-F5A9-B083-E96D-BAD7833492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FD1AB9F-27AE-55BE-BD99-51B3FF6F57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77359B4-461E-5566-8FF8-1C07860B83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A3152D6-DD25-4EA6-73A5-E5D28FC55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46ED7-3F40-41E4-B356-E80B2C4F78A6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F8EFA0E-A08A-49E3-F918-AB6E92F500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773E5DA-AC5E-9ED5-8445-4ACE015C2B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23E11-CD63-43D3-88E9-39599C00E8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838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ABDD89-F023-3806-878F-B2823DDF7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B1F2892-103F-BEC9-2BE4-6414AA8EE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46ED7-3F40-41E4-B356-E80B2C4F78A6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A77FE5-E578-1468-80DE-407CA87A8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C5FDBCA-DD6B-8ACC-837F-42F7309C07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23E11-CD63-43D3-88E9-39599C00E8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505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64663C5-06F2-4BDC-1F18-7BC44F8A7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46ED7-3F40-41E4-B356-E80B2C4F78A6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BA7014B-A962-03CA-DFD2-CDF3C4AD29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77B40D9-9127-13CA-163D-1B8A125D9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23E11-CD63-43D3-88E9-39599C00E8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643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50024F-82F8-25F6-1C99-743232712D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F806F01-EC32-D2AD-B47A-911A39B4C9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44273FE-C6D2-5C3C-735C-25599DC2BC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A40D53F-512E-AD9D-C287-80FD4EC66D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46ED7-3F40-41E4-B356-E80B2C4F78A6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74A689C-0376-D196-768F-2BDB486DA4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B54C61A-B20E-DA89-220B-4C8B9A799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23E11-CD63-43D3-88E9-39599C00E8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103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21FC66-F99E-0F7C-D498-474F17B89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3ECAE8E-5BFC-6865-9587-4CA217D8DF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C913F8B-4202-11CC-D3A6-8E47C4D048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6169569-67FB-3D2D-BA4C-F866E70ADF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46ED7-3F40-41E4-B356-E80B2C4F78A6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5DB2931-B4FD-EDDC-D1C5-45DC66BFA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735E711-CB96-FB1C-F333-BA9DDDA960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23E11-CD63-43D3-88E9-39599C00E8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274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C717825-40CA-C17F-1AAF-090C527B46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C3CF586-EE87-F8FB-457D-52EED29B1E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C6B2770-EE34-2450-D5E2-1A69F9C93F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F46ED7-3F40-41E4-B356-E80B2C4F78A6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7C5A15F-1060-FC00-D2F8-44A9709A2B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9E9E58A-3159-7C57-BC6B-3AC195B33C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523E11-CD63-43D3-88E9-39599C00E8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188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F67DD3B-6CD3-5C75-A362-011A87F171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59D1A2B1-7734-5DD6-8E2F-4021C49AF8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992" y="712410"/>
            <a:ext cx="8028357" cy="5433180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4229D0E-BDB2-41B9-A68B-273B5621592D}"/>
              </a:ext>
            </a:extLst>
          </p:cNvPr>
          <p:cNvSpPr txBox="1"/>
          <p:nvPr/>
        </p:nvSpPr>
        <p:spPr>
          <a:xfrm>
            <a:off x="3854450" y="2603500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8E3828B-64E0-587F-B4F7-F0FEFE7D88E0}"/>
              </a:ext>
            </a:extLst>
          </p:cNvPr>
          <p:cNvSpPr txBox="1"/>
          <p:nvPr/>
        </p:nvSpPr>
        <p:spPr>
          <a:xfrm>
            <a:off x="5737404" y="2603500"/>
            <a:ext cx="39399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1               3               5               7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4AE0A16-DA2F-B7CF-2B99-ED5BD4ADEB94}"/>
              </a:ext>
            </a:extLst>
          </p:cNvPr>
          <p:cNvSpPr txBox="1"/>
          <p:nvPr/>
        </p:nvSpPr>
        <p:spPr>
          <a:xfrm>
            <a:off x="3187360" y="3035360"/>
            <a:ext cx="29086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8            10            12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05BE2C2-477F-78E7-068D-796B988F4C3A}"/>
              </a:ext>
            </a:extLst>
          </p:cNvPr>
          <p:cNvSpPr txBox="1"/>
          <p:nvPr/>
        </p:nvSpPr>
        <p:spPr>
          <a:xfrm>
            <a:off x="6914810" y="3036223"/>
            <a:ext cx="29086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4              6               9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6B99E47-D577-1DFD-96D0-FE6199BAB68C}"/>
              </a:ext>
            </a:extLst>
          </p:cNvPr>
          <p:cNvSpPr txBox="1"/>
          <p:nvPr/>
        </p:nvSpPr>
        <p:spPr>
          <a:xfrm>
            <a:off x="3124200" y="3467220"/>
            <a:ext cx="4316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11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B42F3BB-06BE-6C20-1919-FC321AD58076}"/>
              </a:ext>
            </a:extLst>
          </p:cNvPr>
          <p:cNvSpPr txBox="1"/>
          <p:nvPr/>
        </p:nvSpPr>
        <p:spPr>
          <a:xfrm>
            <a:off x="5073650" y="4343400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75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6F93704-C59A-360F-8215-373B7D8C24E5}"/>
              </a:ext>
            </a:extLst>
          </p:cNvPr>
          <p:cNvSpPr txBox="1"/>
          <p:nvPr/>
        </p:nvSpPr>
        <p:spPr>
          <a:xfrm>
            <a:off x="7454900" y="4781928"/>
            <a:ext cx="16700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5           31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EE59516-EB79-082C-D345-1BD0DDABA72E}"/>
              </a:ext>
            </a:extLst>
          </p:cNvPr>
          <p:cNvSpPr txBox="1"/>
          <p:nvPr/>
        </p:nvSpPr>
        <p:spPr>
          <a:xfrm>
            <a:off x="9124950" y="5220198"/>
            <a:ext cx="450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04B7756-867D-CF40-73CA-11B5978B4099}"/>
              </a:ext>
            </a:extLst>
          </p:cNvPr>
          <p:cNvSpPr txBox="1"/>
          <p:nvPr/>
        </p:nvSpPr>
        <p:spPr>
          <a:xfrm>
            <a:off x="3359007" y="5648981"/>
            <a:ext cx="450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4B0E88D-9FA4-799E-4DD7-287D7D8E7E1A}"/>
              </a:ext>
            </a:extLst>
          </p:cNvPr>
          <p:cNvSpPr txBox="1"/>
          <p:nvPr/>
        </p:nvSpPr>
        <p:spPr>
          <a:xfrm>
            <a:off x="5230930" y="5648981"/>
            <a:ext cx="18424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12              1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0221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1EF79A-E5A4-FC92-D013-EF3C183509B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75DCBA1-ADA5-8637-874A-2C7D3FAD4E0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1AB2776-D907-AEBF-9DE7-E431A84703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579" y="1122363"/>
            <a:ext cx="10902841" cy="2993644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E6C040D4-AA4D-5E2A-025B-CE0B3F72D39F}"/>
              </a:ext>
            </a:extLst>
          </p:cNvPr>
          <p:cNvCxnSpPr/>
          <p:nvPr/>
        </p:nvCxnSpPr>
        <p:spPr>
          <a:xfrm>
            <a:off x="2836890" y="2266950"/>
            <a:ext cx="4330700" cy="124936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6231AA92-A2DC-E6D2-5226-EF348E143C3A}"/>
              </a:ext>
            </a:extLst>
          </p:cNvPr>
          <p:cNvCxnSpPr/>
          <p:nvPr/>
        </p:nvCxnSpPr>
        <p:spPr>
          <a:xfrm flipH="1">
            <a:off x="4771245" y="2238469"/>
            <a:ext cx="50800" cy="124301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02946890-975C-8408-0AFD-39C362EA4BA2}"/>
              </a:ext>
            </a:extLst>
          </p:cNvPr>
          <p:cNvCxnSpPr/>
          <p:nvPr/>
        </p:nvCxnSpPr>
        <p:spPr>
          <a:xfrm flipV="1">
            <a:off x="2436840" y="2260600"/>
            <a:ext cx="4668810" cy="119875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C7CD3862-6FBD-B975-881E-683B93563386}"/>
              </a:ext>
            </a:extLst>
          </p:cNvPr>
          <p:cNvCxnSpPr/>
          <p:nvPr/>
        </p:nvCxnSpPr>
        <p:spPr>
          <a:xfrm>
            <a:off x="9772650" y="2260600"/>
            <a:ext cx="0" cy="125571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2892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024527-B470-A261-395A-EDC343ABAC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E19A69A2-237A-A8E3-E42A-726043C747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9615" y="1117886"/>
            <a:ext cx="9527647" cy="4241514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1B8C12F-76E8-C283-9FD8-C3B022C3FD86}"/>
              </a:ext>
            </a:extLst>
          </p:cNvPr>
          <p:cNvSpPr txBox="1"/>
          <p:nvPr/>
        </p:nvSpPr>
        <p:spPr>
          <a:xfrm>
            <a:off x="5473700" y="2705100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黑体" panose="02010609060101010101" pitchFamily="49" charset="-122"/>
              </a:rPr>
              <a:t>（略）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6F24B24-2B7E-7876-0C5C-007BB95717C6}"/>
              </a:ext>
            </a:extLst>
          </p:cNvPr>
          <p:cNvSpPr txBox="1"/>
          <p:nvPr/>
        </p:nvSpPr>
        <p:spPr>
          <a:xfrm>
            <a:off x="5448300" y="3746441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黑体" panose="02010609060101010101" pitchFamily="49" charset="-122"/>
              </a:rPr>
              <a:t>六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8EC33C1-F243-13E3-83F0-57C4930E169B}"/>
              </a:ext>
            </a:extLst>
          </p:cNvPr>
          <p:cNvSpPr txBox="1"/>
          <p:nvPr/>
        </p:nvSpPr>
        <p:spPr>
          <a:xfrm>
            <a:off x="3975100" y="4768791"/>
            <a:ext cx="4133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三                                            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5323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15E3A99-39E4-F446-03A7-2A1E89C70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8C95619B-39AB-272D-519C-A1F4966FE16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138" y="963199"/>
            <a:ext cx="9982962" cy="4747109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6781A93-682B-6DA8-332E-3C6C4B838E5D}"/>
              </a:ext>
            </a:extLst>
          </p:cNvPr>
          <p:cNvSpPr txBox="1"/>
          <p:nvPr/>
        </p:nvSpPr>
        <p:spPr>
          <a:xfrm>
            <a:off x="7137400" y="2406650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可以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59C1DB0-2140-ADAE-A45A-355028AA313A}"/>
              </a:ext>
            </a:extLst>
          </p:cNvPr>
          <p:cNvSpPr txBox="1"/>
          <p:nvPr/>
        </p:nvSpPr>
        <p:spPr>
          <a:xfrm>
            <a:off x="5778500" y="4559300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2026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170AD59-95A0-9E55-B6D5-EAEC4127EB45}"/>
              </a:ext>
            </a:extLst>
          </p:cNvPr>
          <p:cNvSpPr txBox="1"/>
          <p:nvPr/>
        </p:nvSpPr>
        <p:spPr>
          <a:xfrm>
            <a:off x="3318912" y="4921310"/>
            <a:ext cx="16086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4             30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591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A082D6-3D84-FEFB-2664-06EF8701D2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9AB3E4FD-6321-E267-6010-A83D1F9C3A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3937" y="969042"/>
            <a:ext cx="8227389" cy="4777708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7CC8065-C446-742C-B21B-5249AD7323C3}"/>
              </a:ext>
            </a:extLst>
          </p:cNvPr>
          <p:cNvSpPr txBox="1"/>
          <p:nvPr/>
        </p:nvSpPr>
        <p:spPr>
          <a:xfrm>
            <a:off x="2387600" y="1614419"/>
            <a:ext cx="3708400" cy="1360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415" marR="1826260" indent="5715" eaLnBrk="0">
              <a:lnSpc>
                <a:spcPct val="112000"/>
              </a:lnSpc>
              <a:spcBef>
                <a:spcPts val="310"/>
              </a:spcBef>
              <a:spcAft>
                <a:spcPts val="0"/>
              </a:spcAft>
            </a:pPr>
            <a:r>
              <a:rPr lang="en-US" altLang="zh-CN" sz="2000" spc="1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2+13=15(</a:t>
            </a:r>
            <a:r>
              <a:rPr lang="zh-CN" altLang="zh-CN" sz="2000" spc="1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天</a:t>
            </a:r>
            <a:r>
              <a:rPr lang="en-US" altLang="zh-CN" sz="2000" spc="1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解析：</a:t>
            </a:r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5</a:t>
            </a:r>
            <a:r>
              <a:rPr lang="zh-CN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月</a:t>
            </a:r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30</a:t>
            </a:r>
            <a:r>
              <a:rPr lang="zh-CN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日和</a:t>
            </a:r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5</a:t>
            </a:r>
            <a:r>
              <a:rPr lang="zh-CN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月</a:t>
            </a:r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31</a:t>
            </a:r>
            <a:r>
              <a:rPr lang="zh-CN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日有</a:t>
            </a:r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天，</a:t>
            </a:r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</a:t>
            </a:r>
            <a:r>
              <a:rPr lang="zh-CN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月</a:t>
            </a:r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日到</a:t>
            </a:r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</a:t>
            </a:r>
            <a:r>
              <a:rPr lang="en-US" altLang="zh-CN" sz="2000" spc="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月</a:t>
            </a:r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13</a:t>
            </a:r>
            <a:r>
              <a:rPr lang="zh-CN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日有</a:t>
            </a:r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13</a:t>
            </a:r>
            <a:r>
              <a:rPr lang="zh-CN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天，保质期有</a:t>
            </a:r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2+13=15(</a:t>
            </a:r>
            <a:r>
              <a:rPr lang="zh-CN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天</a:t>
            </a:r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zh-CN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9572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5CFF24-638F-04B2-B0BF-BA17E474B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10DB9805-080A-618D-C211-4FA6F0F786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188" y="1615980"/>
            <a:ext cx="9166850" cy="3381470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0C1C191-79A5-7229-A718-E9F7F4B889D5}"/>
              </a:ext>
            </a:extLst>
          </p:cNvPr>
          <p:cNvSpPr txBox="1"/>
          <p:nvPr/>
        </p:nvSpPr>
        <p:spPr>
          <a:xfrm>
            <a:off x="2209800" y="3983326"/>
            <a:ext cx="7994650" cy="102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4465" marR="38100" indent="-146050" eaLnBrk="0">
              <a:lnSpc>
                <a:spcPct val="106000"/>
              </a:lnSpc>
              <a:spcBef>
                <a:spcPts val="150"/>
              </a:spcBef>
              <a:spcAft>
                <a:spcPts val="0"/>
              </a:spcAft>
            </a:pPr>
            <a:r>
              <a:rPr lang="en-US" altLang="zh-CN" sz="2000" spc="1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8月有31天，9月有30天，10月有31天。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1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(31</a:t>
            </a:r>
            <a:r>
              <a:rPr lang="en-US" altLang="zh-CN" sz="2000" spc="-2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1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-</a:t>
            </a:r>
            <a:r>
              <a:rPr lang="en-US" altLang="zh-CN" sz="2000" spc="-2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1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7)+30+31+7=92(</a:t>
            </a:r>
            <a:r>
              <a:rPr lang="zh-CN" altLang="zh-CN" sz="2000" spc="1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天</a:t>
            </a:r>
            <a:r>
              <a:rPr lang="en-US" altLang="zh-CN" sz="2000" spc="1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en-US" altLang="zh-CN" sz="2000" spc="3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1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9</a:t>
            </a:r>
            <a:r>
              <a:rPr lang="en-US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2÷7=13</a:t>
            </a:r>
            <a:r>
              <a:rPr lang="en-US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zh-CN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周</a:t>
            </a:r>
            <a:r>
              <a:rPr lang="en-US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en-US" altLang="zh-CN" sz="2000" spc="-2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…</a:t>
            </a:r>
            <a:r>
              <a:rPr lang="en-US" altLang="zh-CN" sz="2000" spc="-2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…</a:t>
            </a:r>
            <a:r>
              <a:rPr lang="en-US" altLang="zh-CN" sz="2000" spc="-2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1(</a:t>
            </a:r>
            <a:r>
              <a:rPr lang="zh-CN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天</a:t>
            </a:r>
            <a:r>
              <a:rPr lang="en-US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zh-CN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这天是星期四。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468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106</Words>
  <Application>Microsoft Office PowerPoint</Application>
  <PresentationFormat>宽屏</PresentationFormat>
  <Paragraphs>19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等线</vt:lpstr>
      <vt:lpstr>等线 Light</vt:lpstr>
      <vt:lpstr>黑体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120145087@qq.com</dc:creator>
  <cp:lastModifiedBy>120145087@qq.com</cp:lastModifiedBy>
  <cp:revision>9</cp:revision>
  <dcterms:created xsi:type="dcterms:W3CDTF">2025-02-03T06:22:55Z</dcterms:created>
  <dcterms:modified xsi:type="dcterms:W3CDTF">2025-02-03T06:49:45Z</dcterms:modified>
</cp:coreProperties>
</file>