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9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2"/>
        <p:guide pos="394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711200"/>
            <a:ext cx="9190355" cy="5443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88590" y="390969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4615" y="390969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6170" y="536511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60445" y="5761355"/>
            <a:ext cx="9448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二十三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75605" y="391922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63690" y="391922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14135" y="536511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2685" y="5787390"/>
            <a:ext cx="94488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四十四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59140" y="392874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59570" y="538416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20835" y="5796915"/>
            <a:ext cx="77279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五十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2280" y="1083310"/>
            <a:ext cx="9067800" cy="35452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847465" y="2719070"/>
            <a:ext cx="94488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六十六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809865" y="3322955"/>
            <a:ext cx="929005" cy="3829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31665" y="3705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48755" y="36582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01080" y="40741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24505" y="40741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53965" y="401701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5710" y="3705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 animBg="1"/>
      <p:bldP spid="3" grpId="1" animBg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6_02"/>
          <p:cNvPicPr>
            <a:picLocks noChangeAspect="1"/>
          </p:cNvPicPr>
          <p:nvPr/>
        </p:nvPicPr>
        <p:blipFill>
          <a:blip r:embed="rId1"/>
          <a:srcRect l="5545" r="5876"/>
          <a:stretch>
            <a:fillRect/>
          </a:stretch>
        </p:blipFill>
        <p:spPr>
          <a:xfrm>
            <a:off x="1804035" y="1275715"/>
            <a:ext cx="8834755" cy="17907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769610" y="1895475"/>
            <a:ext cx="392430" cy="327025"/>
          </a:xfrm>
          <a:prstGeom prst="ellipse">
            <a:avLst/>
          </a:prstGeom>
          <a:solidFill>
            <a:schemeClr val="accent1">
              <a:lumMod val="75000"/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694930" y="1895475"/>
            <a:ext cx="392430" cy="327025"/>
          </a:xfrm>
          <a:prstGeom prst="ellipse">
            <a:avLst/>
          </a:prstGeom>
          <a:solidFill>
            <a:schemeClr val="accent1">
              <a:lumMod val="75000"/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700770" y="1895475"/>
            <a:ext cx="392430" cy="327025"/>
          </a:xfrm>
          <a:prstGeom prst="ellipse">
            <a:avLst/>
          </a:prstGeom>
          <a:solidFill>
            <a:schemeClr val="accent1">
              <a:lumMod val="75000"/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292975" y="2553970"/>
            <a:ext cx="392430" cy="327025"/>
          </a:xfrm>
          <a:prstGeom prst="ellipse">
            <a:avLst/>
          </a:prstGeom>
          <a:solidFill>
            <a:schemeClr val="accent1">
              <a:lumMod val="75000"/>
              <a:alpha val="6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844290" y="1895475"/>
            <a:ext cx="392430" cy="327025"/>
          </a:xfrm>
          <a:prstGeom prst="ellipse">
            <a:avLst/>
          </a:prstGeom>
          <a:solidFill>
            <a:srgbClr val="00B0F0">
              <a:alpha val="6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732270" y="1895475"/>
            <a:ext cx="392430" cy="327025"/>
          </a:xfrm>
          <a:prstGeom prst="ellipse">
            <a:avLst/>
          </a:prstGeom>
          <a:solidFill>
            <a:srgbClr val="00B0F0">
              <a:alpha val="6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77180" y="2553970"/>
            <a:ext cx="392430" cy="327025"/>
          </a:xfrm>
          <a:prstGeom prst="ellipse">
            <a:avLst/>
          </a:prstGeom>
          <a:solidFill>
            <a:srgbClr val="00B0F0">
              <a:alpha val="6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39840" y="2553970"/>
            <a:ext cx="392430" cy="327025"/>
          </a:xfrm>
          <a:prstGeom prst="ellipse">
            <a:avLst/>
          </a:prstGeom>
          <a:solidFill>
            <a:srgbClr val="00B0F0">
              <a:alpha val="60000"/>
            </a:srgb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770" y="942340"/>
            <a:ext cx="9143365" cy="28613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700520" y="3159760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00270" y="314071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37905" y="3159760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  <p:tag name="resource_record_key" val="{&quot;13&quot;:[4364974,4722044],&quot;65&quot;:[20205081],&quot;71&quot;:[76235679627]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2025-02-14T08:50:28Z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