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303" r:id="rId41"/>
    <p:sldId id="304" r:id="rId42"/>
    <p:sldId id="305" r:id="rId43"/>
    <p:sldId id="295" r:id="rId44"/>
    <p:sldId id="296" r:id="rId45"/>
    <p:sldId id="297" r:id="rId46"/>
    <p:sldId id="298" r:id="rId47"/>
    <p:sldId id="299" r:id="rId48"/>
    <p:sldId id="300" r:id="rId4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5452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2.xml"/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2.xml"/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2.xml"/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2.xml"/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ae36cb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C19941F-0FB8-4BA0-82B9-406E97F8E38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13~14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ae36cb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E0AD5DA-1862-4330-B0FA-CE4BD974AF6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154ceb7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d451e67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20cdba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44a8666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563ff984f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3154ceb72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3d451e67b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720cdba0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844a86662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563ff984f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第24讲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13~14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ae36cb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EED2821-98E2-4748-8AFC-58D3E56EE64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154ceb7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d451e67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20cdba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44a8666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563ff984f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3154ceb72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3d451e67b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720cdba0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844a86662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563ff984f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第24讲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13~14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5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F7A4681-86D7-C7FC-6169-3557A261648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CD263ED-117D-4FBC-B240-408908B0B12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94F3703-DC7B-4269-A848-D126C8DD737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154ceb7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d451e67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20cdba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44a8666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563ff984f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3154ceb72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3d451e67b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720cdba0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844a86662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563ff984f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26F73FC-FFCA-4466-9C39-96B8CB2E27B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154ceb7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d451e67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20cdba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44a8666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563ff984f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3154ceb72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3d451e67b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720cdba0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844a86662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563ff984f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3_1#3cbdd3d3c?vaa=1&amp;vcp=1&amp;pid=c204a9d0c&amp;color=0,0,0&amp;vtp=1&amp;vaab=1&amp;bt=1&amp;bbb=1"/>
          <p:cNvSpPr/>
          <p:nvPr/>
        </p:nvSpPr>
        <p:spPr>
          <a:xfrm>
            <a:off x="539496" y="9306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参加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付费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扔掉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好好利用某物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拆下；摧毁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连续几次地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回首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lang="en-US" altLang="zh-CN" sz="2800" dirty="0"/>
          </a:p>
        </p:txBody>
      </p:sp>
      <p:sp>
        <p:nvSpPr>
          <p:cNvPr id="3" name="QB_6_AN.1_1#3cbdd3d3c.blank?vaa=1&amp;vcp=1&amp;pid=c204a9d0c&amp;color=0,0,0&amp;vpa=28&amp;vtp=1&amp;vaab=1&amp;bbb=1"/>
          <p:cNvSpPr/>
          <p:nvPr/>
        </p:nvSpPr>
        <p:spPr>
          <a:xfrm>
            <a:off x="1883314" y="887444"/>
            <a:ext cx="20335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5" name="QB_6_AN.2_1#3cbdd3d3c.blank?vaa=1&amp;vcp=1&amp;pid=c204a9d0c&amp;color=0,0,0&amp;vpa=29&amp;vtp=1&amp;vaab=1&amp;bbb=1"/>
          <p:cNvSpPr/>
          <p:nvPr/>
        </p:nvSpPr>
        <p:spPr>
          <a:xfrm>
            <a:off x="1845214" y="1547844"/>
            <a:ext cx="141916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7" name="QB_6_AN.3_1#3cbdd3d3c.blank?vaa=1&amp;vcp=1&amp;pid=c204a9d0c&amp;color=0,0,0&amp;vpa=30&amp;vtp=1&amp;vaab=1&amp;bbb=1"/>
          <p:cNvSpPr/>
          <p:nvPr/>
        </p:nvSpPr>
        <p:spPr>
          <a:xfrm>
            <a:off x="1870614" y="2182844"/>
            <a:ext cx="13652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9" name="QB_6_AN.4_1#3cbdd3d3c.blank?vaa=1&amp;vcp=1&amp;pid=c204a9d0c&amp;color=0,0,0&amp;vpa=31&amp;vtp=1&amp;vaab=1&amp;bbb=1"/>
          <p:cNvSpPr/>
          <p:nvPr/>
        </p:nvSpPr>
        <p:spPr>
          <a:xfrm>
            <a:off x="1896014" y="2830544"/>
            <a:ext cx="20161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endParaRPr lang="en-US" altLang="zh-CN" sz="2800" dirty="0"/>
          </a:p>
        </p:txBody>
      </p:sp>
      <p:sp>
        <p:nvSpPr>
          <p:cNvPr id="11" name="QB_6_AN.5_1#3cbdd3d3c.blank?vaa=1&amp;vcp=1&amp;pid=c204a9d0c&amp;color=0,0,0&amp;vpa=32&amp;vtp=1&amp;vaab=1&amp;bbb=1"/>
          <p:cNvSpPr/>
          <p:nvPr/>
        </p:nvSpPr>
        <p:spPr>
          <a:xfrm>
            <a:off x="3254915" y="3478244"/>
            <a:ext cx="33877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endParaRPr lang="en-US" altLang="zh-CN" sz="2800" dirty="0"/>
          </a:p>
        </p:txBody>
      </p:sp>
      <p:sp>
        <p:nvSpPr>
          <p:cNvPr id="13" name="QB_6_AN.6_1#3cbdd3d3c.blank?vaa=1&amp;vcp=1&amp;pid=c204a9d0c&amp;color=0,0,0&amp;vpa=33&amp;vtp=1&amp;vaab=1&amp;bbb=1"/>
          <p:cNvSpPr/>
          <p:nvPr/>
        </p:nvSpPr>
        <p:spPr>
          <a:xfrm>
            <a:off x="2950114" y="4125944"/>
            <a:ext cx="18684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pull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15" name="QB_6_AN.7_1#3cbdd3d3c.blank?vaa=1&amp;vcp=1&amp;pid=c204a9d0c&amp;color=0,0,0&amp;vpa=34&amp;vtp=1&amp;vaab=1&amp;bbb=1"/>
          <p:cNvSpPr/>
          <p:nvPr/>
        </p:nvSpPr>
        <p:spPr>
          <a:xfrm>
            <a:off x="2899314" y="4786344"/>
            <a:ext cx="16017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row</a:t>
            </a:r>
            <a:endParaRPr lang="en-US" altLang="zh-CN" sz="2800" dirty="0"/>
          </a:p>
        </p:txBody>
      </p:sp>
      <p:sp>
        <p:nvSpPr>
          <p:cNvPr id="17" name="QB_6_AN.68_1#3cbdd3d3c.blank?vaa=1&amp;vcp=1&amp;pid=c204a9d0c&amp;color=0,0,0&amp;vpa=35&amp;vtp=1&amp;vaab=1&amp;bbb=1"/>
          <p:cNvSpPr/>
          <p:nvPr/>
        </p:nvSpPr>
        <p:spPr>
          <a:xfrm>
            <a:off x="1819814" y="5413089"/>
            <a:ext cx="21717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9_1#8a5bf17f2?vaa=1&amp;vcp=1&amp;pid=c204a9d0c&amp;color=0,0,0&amp;vtp=1&amp;vaab=1&amp;bt=1&amp;bb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弄得一团糟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沉住气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（时间）逝去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信任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首先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渴望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对某人心存感激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</a:t>
            </a:r>
            <a:endParaRPr lang="en-US" altLang="zh-CN" sz="2800" dirty="0"/>
          </a:p>
        </p:txBody>
      </p:sp>
      <p:sp>
        <p:nvSpPr>
          <p:cNvPr id="3" name="QB_6_AN.1_1#8a5bf17f2.blank?vaa=1&amp;vcp=1&amp;pid=c204a9d0c&amp;color=0,0,0&amp;vpa=36&amp;vtp=1&amp;vaab=1&amp;bbb=1"/>
          <p:cNvSpPr/>
          <p:nvPr/>
        </p:nvSpPr>
        <p:spPr>
          <a:xfrm>
            <a:off x="2937414" y="893794"/>
            <a:ext cx="22494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mess</a:t>
            </a:r>
            <a:endParaRPr lang="en-US" altLang="zh-CN" sz="2800" dirty="0"/>
          </a:p>
        </p:txBody>
      </p:sp>
      <p:sp>
        <p:nvSpPr>
          <p:cNvPr id="5" name="QB_6_AN.2_1#8a5bf17f2.blank?vaa=1&amp;vcp=1&amp;pid=c204a9d0c&amp;color=0,0,0&amp;vpa=37&amp;vtp=1&amp;vaab=1&amp;bbb=1"/>
          <p:cNvSpPr/>
          <p:nvPr/>
        </p:nvSpPr>
        <p:spPr>
          <a:xfrm>
            <a:off x="2200814" y="1528794"/>
            <a:ext cx="264579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</a:t>
            </a:r>
            <a:endParaRPr lang="en-US" altLang="zh-CN" sz="2800" dirty="0"/>
          </a:p>
        </p:txBody>
      </p:sp>
      <p:sp>
        <p:nvSpPr>
          <p:cNvPr id="7" name="QB_6_AN.3_1#8a5bf17f2.blank?vaa=1&amp;vcp=1&amp;pid=c204a9d0c&amp;color=0,0,0&amp;vpa=38&amp;vtp=1&amp;vaab=1&amp;bbb=1"/>
          <p:cNvSpPr/>
          <p:nvPr/>
        </p:nvSpPr>
        <p:spPr>
          <a:xfrm>
            <a:off x="1832514" y="2176494"/>
            <a:ext cx="30416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senior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endParaRPr lang="en-US" altLang="zh-CN" sz="2800" dirty="0"/>
          </a:p>
        </p:txBody>
      </p:sp>
      <p:sp>
        <p:nvSpPr>
          <p:cNvPr id="9" name="QB_6_AN.4_1#8a5bf17f2.blank?vaa=1&amp;vcp=1&amp;pid=c204a9d0c&amp;color=0,0,0&amp;vpa=39&amp;vtp=1&amp;vaab=1&amp;bbb=1"/>
          <p:cNvSpPr/>
          <p:nvPr/>
        </p:nvSpPr>
        <p:spPr>
          <a:xfrm>
            <a:off x="3305715" y="2824194"/>
            <a:ext cx="1147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endParaRPr lang="en-US" altLang="zh-CN" sz="2800" dirty="0"/>
          </a:p>
        </p:txBody>
      </p:sp>
      <p:sp>
        <p:nvSpPr>
          <p:cNvPr id="11" name="QB_6_AN.5_1#8a5bf17f2.blank?vaa=1&amp;vcp=1&amp;pid=c204a9d0c&amp;color=0,0,0&amp;vpa=40&amp;vtp=1&amp;vaab=1&amp;bbb=1"/>
          <p:cNvSpPr/>
          <p:nvPr/>
        </p:nvSpPr>
        <p:spPr>
          <a:xfrm>
            <a:off x="1857914" y="3484594"/>
            <a:ext cx="17367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3" name="QB_6_AN.6_1#8a5bf17f2.blank?vaa=1&amp;vcp=1&amp;pid=c204a9d0c&amp;color=0,0,0&amp;vpa=41&amp;vtp=1&amp;vaab=1&amp;bbb=1"/>
          <p:cNvSpPr/>
          <p:nvPr/>
        </p:nvSpPr>
        <p:spPr>
          <a:xfrm>
            <a:off x="1896014" y="4132294"/>
            <a:ext cx="18383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endParaRPr lang="en-US" altLang="zh-CN" sz="2800" dirty="0"/>
          </a:p>
        </p:txBody>
      </p:sp>
      <p:sp>
        <p:nvSpPr>
          <p:cNvPr id="15" name="QB_6_AN.7_1#8a5bf17f2.blank?vaa=1&amp;vcp=1&amp;pid=c204a9d0c&amp;color=0,0,0&amp;vpa=42&amp;vtp=1&amp;vaab=1&amp;bbb=1"/>
          <p:cNvSpPr/>
          <p:nvPr/>
        </p:nvSpPr>
        <p:spPr>
          <a:xfrm>
            <a:off x="1857914" y="4767294"/>
            <a:ext cx="22733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thirsty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17" name="QB_6_AN.84_1#8a5bf17f2.blank?vaa=1&amp;vcp=1&amp;pid=c204a9d0c&amp;color=0,0,0&amp;vpa=43&amp;vtp=1&amp;vaab=1&amp;bbb=1"/>
          <p:cNvSpPr/>
          <p:nvPr/>
        </p:nvSpPr>
        <p:spPr>
          <a:xfrm>
            <a:off x="3635915" y="5406739"/>
            <a:ext cx="29924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5_1#ef5e93194?vaa=1&amp;vcp=1&amp;pid=c204a9d0c&amp;color=0,0,0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前面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有责任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分离；隔开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lang="en-US" altLang="zh-CN" sz="2800" dirty="0"/>
          </a:p>
        </p:txBody>
      </p:sp>
      <p:sp>
        <p:nvSpPr>
          <p:cNvPr id="3" name="QB_6_AN.1_1#ef5e93194.blank?vaa=1&amp;vcp=1&amp;pid=c204a9d0c&amp;color=0,0,0&amp;vpa=44&amp;vtp=1&amp;vaab=1&amp;bbb=1"/>
          <p:cNvSpPr/>
          <p:nvPr/>
        </p:nvSpPr>
        <p:spPr>
          <a:xfrm>
            <a:off x="2924714" y="1853914"/>
            <a:ext cx="15605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ahead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5" name="QB_6_AN.2_1#ef5e93194.blank?vaa=1&amp;vcp=1&amp;pid=c204a9d0c&amp;color=0,0,0&amp;vpa=45&amp;vtp=1&amp;vaab=1&amp;bbb=1"/>
          <p:cNvSpPr/>
          <p:nvPr/>
        </p:nvSpPr>
        <p:spPr>
          <a:xfrm>
            <a:off x="1883314" y="2488914"/>
            <a:ext cx="18573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7" name="QB_6_AN.3_1#ef5e93194.blank?vaa=1&amp;vcp=1&amp;pid=c204a9d0c&amp;color=0,0,0&amp;vpa=46&amp;vtp=1&amp;vaab=1&amp;bbb=1"/>
          <p:cNvSpPr/>
          <p:nvPr/>
        </p:nvSpPr>
        <p:spPr>
          <a:xfrm>
            <a:off x="3280315" y="3136614"/>
            <a:ext cx="2982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responsible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9" name="QB_6_AN.4_1#ef5e93194.blank?vaa=1&amp;vcp=1&amp;pid=c204a9d0c&amp;color=0,0,0&amp;vpa=47&amp;vtp=1&amp;vaab=1&amp;bbb=1"/>
          <p:cNvSpPr/>
          <p:nvPr/>
        </p:nvSpPr>
        <p:spPr>
          <a:xfrm>
            <a:off x="1819814" y="3797014"/>
            <a:ext cx="12842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11" name="QB_6_AN.94_1#ef5e93194.blank?vaa=1&amp;vcp=1&amp;pid=c204a9d0c&amp;color=0,0,0&amp;vpa=48&amp;vtp=1&amp;vaab=1&amp;bbb=1"/>
          <p:cNvSpPr/>
          <p:nvPr/>
        </p:nvSpPr>
        <p:spPr>
          <a:xfrm>
            <a:off x="2912014" y="4411059"/>
            <a:ext cx="2290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separate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c21f0634?vcp=1&amp;pid=3d451e67b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#2d7effb64?vcp=1&amp;pid=ac21f0634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dirty.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bottom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（P97）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——这条河太脏了。就连河底也满是垃圾。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——可是它曾经是那么的清澈!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d7effb64?sp=1&amp;vcp=1&amp;pid=ac21f0634&amp;color=0,0,0&amp;mp=1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subway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instead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（P98）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为了减少大气污染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，我们应该乘公共汽车或者地铁，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而不是开车。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scientific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studies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（P99）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到目前为止，没有科学研究表明鱼翅对健康有益。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earth.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（P100）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我们正在努力拯救地球。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d7effb64?sp=1&amp;vcp=1&amp;pid=ac21f0634&amp;color=0,0,0&amp;mp=1&amp;vtp=1&amp;vaab=1&amp;bt=1&amp;bb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（P100）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空气污染很严重。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sharks.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（P100）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我们应该帮助拯救鲨鱼。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recycling.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（P102）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埃米不是唯一擅长回收利用的人。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d7effb64?sp=1&amp;vcp=1&amp;pid=ac21f0634&amp;color=0,0,0&amp;mp=1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happiness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iron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creativity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（P102）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艺术不但可以给他人带来快乐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，而且也说明只需要一点创造力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，即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便是冰冷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、坚硬的铁也可以产生活力。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d7effb64?vcp=1&amp;pid=ac21f0634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（P105）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我记得在七年级的时候见过你们大家。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（P108）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我们队赢得了校篮球比赛的胜利。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（P108）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我想我将不得不更努力地备考。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volleyball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（P108）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我打算加入校排球队。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20cdba0f.fixed?vcp=1&amp;pid=6ae36cbc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13~14</a:t>
            </a:r>
            <a:endParaRPr lang="en-US" altLang="zh-CN" sz="4000" dirty="0"/>
          </a:p>
        </p:txBody>
      </p:sp>
      <p:sp>
        <p:nvSpPr>
          <p:cNvPr id="3" name="C_4_BD#720cdba0f.fixed?vcp=1&amp;pid=6ae36cbc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36e69b3f?vcp=1&amp;pid=720cdba0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复习动词的时态。</a:t>
            </a:r>
            <a:endParaRPr lang="en-US" altLang="zh-CN" sz="3200" dirty="0"/>
          </a:p>
        </p:txBody>
      </p:sp>
      <p:sp>
        <p:nvSpPr>
          <p:cNvPr id="3" name="C_6_BD#ab1aef805?vcp=1&amp;pid=136e69b3f&amp;color=236,117,163&amp;vtp=1&amp;vaab=1&amp;bbb=1"/>
          <p:cNvSpPr/>
          <p:nvPr/>
        </p:nvSpPr>
        <p:spPr>
          <a:xfrm>
            <a:off x="539496" y="1267032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4" name="QB_7_BD.95_1#91a62aaa7?vaa=1&amp;vcp=1&amp;pid=ab1aef805&amp;color=0,0,0&amp;vtp=1&amp;vaab=1&amp;bbb=1"/>
          <p:cNvSpPr/>
          <p:nvPr/>
        </p:nvSpPr>
        <p:spPr>
          <a:xfrm>
            <a:off x="539496" y="192942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（lead）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Liang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（live）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Haikou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1980,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（add）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subjects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（arrive）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（go）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university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graduate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</p:txBody>
      </p:sp>
      <p:sp>
        <p:nvSpPr>
          <p:cNvPr id="5" name="QB_7_AN.1_1#91a62aaa7.blank?vaa=1&amp;vcp=1&amp;pid=ab1aef805&amp;color=0,0,0&amp;vpa=49&amp;vtp=1&amp;vaab=1&amp;bbb=1"/>
          <p:cNvSpPr/>
          <p:nvPr/>
        </p:nvSpPr>
        <p:spPr>
          <a:xfrm>
            <a:off x="2997739" y="1886249"/>
            <a:ext cx="17176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leading</a:t>
            </a:r>
            <a:endParaRPr lang="en-US" altLang="zh-CN" sz="2800" dirty="0"/>
          </a:p>
        </p:txBody>
      </p:sp>
      <p:sp>
        <p:nvSpPr>
          <p:cNvPr id="7" name="QB_7_AN.2_1#91a62aaa7.blank?vaa=1&amp;vcp=1&amp;pid=ab1aef805&amp;color=0,0,0&amp;vpa=50&amp;vtp=1&amp;vaab=1&amp;bbb=1"/>
          <p:cNvSpPr/>
          <p:nvPr/>
        </p:nvSpPr>
        <p:spPr>
          <a:xfrm>
            <a:off x="2797714" y="2546649"/>
            <a:ext cx="16192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lived</a:t>
            </a:r>
            <a:endParaRPr lang="en-US" altLang="zh-CN" sz="2800" dirty="0"/>
          </a:p>
        </p:txBody>
      </p:sp>
      <p:sp>
        <p:nvSpPr>
          <p:cNvPr id="9" name="QB_7_AN.3_1#91a62aaa7.blank?vaa=1&amp;vcp=1&amp;pid=ab1aef805&amp;color=0,0,0&amp;vpa=51&amp;vtp=1&amp;vaab=1&amp;bbb=1"/>
          <p:cNvSpPr/>
          <p:nvPr/>
        </p:nvSpPr>
        <p:spPr>
          <a:xfrm>
            <a:off x="2191289" y="3842049"/>
            <a:ext cx="18367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added</a:t>
            </a:r>
            <a:endParaRPr lang="en-US" altLang="zh-CN" sz="2800" dirty="0"/>
          </a:p>
        </p:txBody>
      </p:sp>
      <p:sp>
        <p:nvSpPr>
          <p:cNvPr id="11" name="QB_7_AN.4_1#91a62aaa7.blank?vaa=1&amp;vcp=1&amp;pid=ab1aef805&amp;color=0,0,0&amp;vpa=52&amp;vtp=1&amp;vaab=1&amp;bbb=1"/>
          <p:cNvSpPr/>
          <p:nvPr/>
        </p:nvSpPr>
        <p:spPr>
          <a:xfrm>
            <a:off x="5948902" y="4489749"/>
            <a:ext cx="12255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arrives</a:t>
            </a:r>
            <a:endParaRPr lang="en-US" altLang="zh-CN" sz="2800" dirty="0"/>
          </a:p>
        </p:txBody>
      </p:sp>
      <p:sp>
        <p:nvSpPr>
          <p:cNvPr id="13" name="QB_7_AN.104_1#91a62aaa7.blank?vaa=1&amp;vcp=1&amp;pid=ab1aef805&amp;color=0,0,0&amp;vpa=53&amp;vtp=1&amp;vaab=1&amp;bbb=1"/>
          <p:cNvSpPr/>
          <p:nvPr/>
        </p:nvSpPr>
        <p:spPr>
          <a:xfrm>
            <a:off x="1100678" y="5124749"/>
            <a:ext cx="42068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86865e19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886865e19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86865e19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九年级全一册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c325a39f?vcp=1&amp;pid=720cdba0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复习动词的语态。</a:t>
            </a:r>
            <a:endParaRPr lang="en-US" altLang="zh-CN" sz="3200" dirty="0"/>
          </a:p>
        </p:txBody>
      </p:sp>
      <p:sp>
        <p:nvSpPr>
          <p:cNvPr id="3" name="C_6_BD#bad441639?vcp=1&amp;pid=ac325a39f&amp;color=236,117,163&amp;vtp=1&amp;vaab=1&amp;bbb=1"/>
          <p:cNvSpPr/>
          <p:nvPr/>
        </p:nvSpPr>
        <p:spPr>
          <a:xfrm>
            <a:off x="539496" y="1267032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4" name="QB_7_BD.105_1#92242f9c4?vaa=1&amp;vcp=1&amp;pid=bad441639&amp;color=0,0,0&amp;vtp=1&amp;vaab=1&amp;bbb=1"/>
          <p:cNvSpPr/>
          <p:nvPr/>
        </p:nvSpPr>
        <p:spPr>
          <a:xfrm>
            <a:off x="539496" y="1929429"/>
            <a:ext cx="11277029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accidents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（cause）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（receive）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（allow）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Shakespeare’s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（see）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endParaRPr lang="en-US" altLang="zh-CN" sz="2800" dirty="0"/>
          </a:p>
        </p:txBody>
      </p:sp>
      <p:sp>
        <p:nvSpPr>
          <p:cNvPr id="5" name="QB_7_AN.1_1#92242f9c4.blank?vaa=1&amp;vcp=1&amp;pid=bad441639&amp;color=0,0,0&amp;vpa=54&amp;vtp=1&amp;vaab=1&amp;bbb=1"/>
          <p:cNvSpPr/>
          <p:nvPr/>
        </p:nvSpPr>
        <p:spPr>
          <a:xfrm>
            <a:off x="3294602" y="1898949"/>
            <a:ext cx="20923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caused</a:t>
            </a:r>
            <a:endParaRPr lang="en-US" altLang="zh-CN" sz="2800" dirty="0"/>
          </a:p>
        </p:txBody>
      </p:sp>
      <p:sp>
        <p:nvSpPr>
          <p:cNvPr id="7" name="QB_7_AN.2_1#92242f9c4.blank?vaa=1&amp;vcp=1&amp;pid=bad441639&amp;color=0,0,0&amp;vpa=55&amp;vtp=1&amp;vaab=1&amp;bbb=1"/>
          <p:cNvSpPr/>
          <p:nvPr/>
        </p:nvSpPr>
        <p:spPr>
          <a:xfrm>
            <a:off x="5714523" y="2546649"/>
            <a:ext cx="19732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received</a:t>
            </a:r>
            <a:endParaRPr lang="en-US" altLang="zh-CN" sz="2800" dirty="0"/>
          </a:p>
        </p:txBody>
      </p:sp>
      <p:sp>
        <p:nvSpPr>
          <p:cNvPr id="9" name="QB_7_AN.3_1#92242f9c4.blank?vaa=1&amp;vcp=1&amp;pid=bad441639&amp;color=0,0,0&amp;vpa=56&amp;vtp=1&amp;vaab=1&amp;bbb=1"/>
          <p:cNvSpPr/>
          <p:nvPr/>
        </p:nvSpPr>
        <p:spPr>
          <a:xfrm>
            <a:off x="5015452" y="3194349"/>
            <a:ext cx="21859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allowed</a:t>
            </a:r>
            <a:endParaRPr lang="en-US" altLang="zh-CN" sz="2800" dirty="0"/>
          </a:p>
        </p:txBody>
      </p:sp>
      <p:sp>
        <p:nvSpPr>
          <p:cNvPr id="11" name="QB_7_AN.112_1#92242f9c4.blank?vaa=1&amp;vcp=1&amp;pid=bad441639&amp;color=0,0,0&amp;vpa=57&amp;vtp=1&amp;vaab=1&amp;bbb=1"/>
          <p:cNvSpPr/>
          <p:nvPr/>
        </p:nvSpPr>
        <p:spPr>
          <a:xfrm>
            <a:off x="6006497" y="3842049"/>
            <a:ext cx="15001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7250ef88?vcp=1&amp;pid=720cdba0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复习情态动词。</a:t>
            </a:r>
            <a:endParaRPr lang="en-US" altLang="zh-CN" sz="3200" dirty="0"/>
          </a:p>
        </p:txBody>
      </p:sp>
      <p:sp>
        <p:nvSpPr>
          <p:cNvPr id="3" name="C_6_BD#45e67ff83?vcp=1&amp;pid=67250ef88&amp;color=236,117,163&amp;vtp=1&amp;vaab=1&amp;bbb=1"/>
          <p:cNvSpPr/>
          <p:nvPr/>
        </p:nvSpPr>
        <p:spPr>
          <a:xfrm>
            <a:off x="539496" y="1267032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4" name="QC_7_BD.113_1#427d9774c?sp=1&amp;vaa=1&amp;vcp=1&amp;pid=45e67ff83&amp;color=0,0,0&amp;vtp=1&amp;vaab=1&amp;bbb=1"/>
          <p:cNvSpPr/>
          <p:nvPr/>
        </p:nvSpPr>
        <p:spPr>
          <a:xfrm>
            <a:off x="539496" y="19294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eraser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1_1#427d9774c.bracket?vaa=1&amp;vcp=1&amp;pid=45e67ff83&amp;color=0,0,0&amp;vpa=58&amp;vtp=1&amp;vaab=1"/>
          <p:cNvSpPr/>
          <p:nvPr/>
        </p:nvSpPr>
        <p:spPr>
          <a:xfrm>
            <a:off x="5757703" y="256379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113_2#427d9774c.choices?vaa=1&amp;vcp=1&amp;pid=45e67ff83&amp;color=0,0,0&amp;vtp=1&amp;vaab=1&amp;bbb=1"/>
          <p:cNvSpPr/>
          <p:nvPr/>
        </p:nvSpPr>
        <p:spPr>
          <a:xfrm>
            <a:off x="539496" y="32064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.could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endParaRPr lang="en-US" altLang="zh-CN" sz="2800" dirty="0"/>
          </a:p>
        </p:txBody>
      </p:sp>
      <p:sp>
        <p:nvSpPr>
          <p:cNvPr id="7" name="QC_7_BD.115_1#0b2936949?sp=1&amp;vaa=1&amp;vcp=1&amp;pid=45e67ff83&amp;color=0,0,0&amp;vtp=1&amp;vaab=1&amp;bbb=1"/>
          <p:cNvSpPr/>
          <p:nvPr/>
        </p:nvSpPr>
        <p:spPr>
          <a:xfrm>
            <a:off x="539496" y="383588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dangerous.(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AN.116_1#0b2936949.bracket?vaa=1&amp;vcp=1&amp;pid=45e67ff83&amp;color=0,0,0&amp;vpa=59&amp;vtp=1&amp;vaab=1"/>
          <p:cNvSpPr/>
          <p:nvPr/>
        </p:nvSpPr>
        <p:spPr>
          <a:xfrm>
            <a:off x="6456331" y="447025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7_BD.115_2#0b2936949.choices?vaa=1&amp;vcp=1&amp;pid=45e67ff83&amp;color=0,0,0&amp;vtp=1&amp;vaab=1&amp;bbb=1"/>
          <p:cNvSpPr/>
          <p:nvPr/>
        </p:nvSpPr>
        <p:spPr>
          <a:xfrm>
            <a:off x="539496" y="51050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B.mustn’t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.needn’t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17_1#d6e69f100?sp=1&amp;vaa=1&amp;vcp=1&amp;pid=45e67ff83&amp;color=0,0,0&amp;vtp=1&amp;vaab=1&amp;bt=1&amp;bbb=1"/>
          <p:cNvSpPr/>
          <p:nvPr/>
        </p:nvSpPr>
        <p:spPr>
          <a:xfrm>
            <a:off x="539496" y="15334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d6e69f100.bracket?vaa=1&amp;vcp=1&amp;pid=45e67ff83&amp;color=0,0,0&amp;vpa=60&amp;vtp=1&amp;vaab=1"/>
          <p:cNvSpPr/>
          <p:nvPr/>
        </p:nvSpPr>
        <p:spPr>
          <a:xfrm>
            <a:off x="8865139" y="21678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17_2#d6e69f100.choices?vaa=1&amp;vcp=1&amp;pid=45e67ff83&amp;color=0,0,0&amp;vtp=1&amp;vaab=1&amp;bbb=1"/>
          <p:cNvSpPr/>
          <p:nvPr/>
        </p:nvSpPr>
        <p:spPr>
          <a:xfrm>
            <a:off x="539496" y="28087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.don’t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B.mustn’t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.needn’t</a:t>
            </a:r>
            <a:endParaRPr lang="en-US" altLang="zh-CN" sz="2800" dirty="0"/>
          </a:p>
        </p:txBody>
      </p:sp>
      <p:sp>
        <p:nvSpPr>
          <p:cNvPr id="5" name="QC_7_BD.119_1#5a3ff9d92?sp=1&amp;vaa=1&amp;vcp=1&amp;pid=45e67ff83&amp;color=0,0,0&amp;vtp=1&amp;vaab=1&amp;bbb=1"/>
          <p:cNvSpPr/>
          <p:nvPr/>
        </p:nvSpPr>
        <p:spPr>
          <a:xfrm>
            <a:off x="539496" y="34381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T-shirt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John’s.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20_1#5a3ff9d92.bracket?vaa=1&amp;vcp=1&amp;pid=45e67ff83&amp;color=0,0,0&amp;vpa=61&amp;vtp=1&amp;vaab=1"/>
          <p:cNvSpPr/>
          <p:nvPr/>
        </p:nvSpPr>
        <p:spPr>
          <a:xfrm>
            <a:off x="9268809" y="407254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119_2#5a3ff9d92.choices?vaa=1&amp;vcp=1&amp;pid=45e67ff83&amp;color=0,0,0&amp;vtp=1&amp;vaab=1&amp;bbb=1"/>
          <p:cNvSpPr/>
          <p:nvPr/>
        </p:nvSpPr>
        <p:spPr>
          <a:xfrm>
            <a:off x="539496" y="47073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B.must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.can’t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52407223?vcp=1&amp;pid=720cdba0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take和pay的用法区别。</a:t>
            </a:r>
            <a:endParaRPr lang="en-US" altLang="zh-CN" sz="3200" dirty="0"/>
          </a:p>
        </p:txBody>
      </p:sp>
      <p:graphicFrame>
        <p:nvGraphicFramePr>
          <p:cNvPr id="24" name="P_6_BD#b91214e9a?colgroup=2,2,7,15&amp;vcp=1&amp;pid=55240722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91723"/>
              </p:ext>
            </p:extLst>
          </p:nvPr>
        </p:nvGraphicFramePr>
        <p:xfrm>
          <a:off x="539496" y="1324401"/>
          <a:ext cx="11082528" cy="5024440"/>
        </p:xfrm>
        <a:graphic>
          <a:graphicData uri="http://schemas.openxmlformats.org/drawingml/2006/table">
            <a:tbl>
              <a:tblPr/>
              <a:tblGrid>
                <a:gridCol w="1216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712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61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花费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多指花费钱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语是物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yuan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买这支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钢笔我花了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spend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花费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可以指花钱和时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主语是人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stories.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我花了大量时间阅读故事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花费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可以指花钱和时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主语是物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stories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我花了大量时间阅读故事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付钱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表示付款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主语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paid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yuan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买这支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钢笔我花了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7fff5be0?vcp=1&amp;pid=552407223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graphicFrame>
        <p:nvGraphicFramePr>
          <p:cNvPr id="25" name="QM_7_BD.121_1#5550244d7?colgroup=30&amp;vaa=1&amp;vcp=1&amp;pid=67fff5be0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422546"/>
              </p:ext>
            </p:extLst>
          </p:nvPr>
        </p:nvGraphicFramePr>
        <p:xfrm>
          <a:off x="539496" y="1272966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8_BD.122_1#233b627e3?vaa=1&amp;vcp=1&amp;pid=5550244d7&amp;color=0,0,0&amp;vtp=1&amp;vaab=1&amp;bbb=1"/>
          <p:cNvSpPr/>
          <p:nvPr/>
        </p:nvSpPr>
        <p:spPr>
          <a:xfrm>
            <a:off x="539496" y="197146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gym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1,000,000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tickets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6:00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endParaRPr lang="en-US" altLang="zh-CN" sz="2800" dirty="0"/>
          </a:p>
        </p:txBody>
      </p:sp>
      <p:sp>
        <p:nvSpPr>
          <p:cNvPr id="5" name="QB_8_AN.1_1#233b627e3.blank?vaa=1&amp;vcp=1&amp;pid=5550244d7&amp;color=0,0,0&amp;vpa=62&amp;vtp=1&amp;vaab=1&amp;bbb=1"/>
          <p:cNvSpPr/>
          <p:nvPr/>
        </p:nvSpPr>
        <p:spPr>
          <a:xfrm>
            <a:off x="1489615" y="1928286"/>
            <a:ext cx="12255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spends</a:t>
            </a:r>
            <a:endParaRPr lang="en-US" altLang="zh-CN" sz="2800" dirty="0"/>
          </a:p>
        </p:txBody>
      </p:sp>
      <p:sp>
        <p:nvSpPr>
          <p:cNvPr id="7" name="QB_8_AN.2_1#233b627e3.blank?vaa=1&amp;vcp=1&amp;pid=5550244d7&amp;color=0,0,0&amp;vpa=63&amp;vtp=1&amp;vaab=1&amp;bbb=1"/>
          <p:cNvSpPr/>
          <p:nvPr/>
        </p:nvSpPr>
        <p:spPr>
          <a:xfrm>
            <a:off x="1211803" y="2588686"/>
            <a:ext cx="987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endParaRPr lang="en-US" altLang="zh-CN" sz="2800" dirty="0"/>
          </a:p>
        </p:txBody>
      </p:sp>
      <p:sp>
        <p:nvSpPr>
          <p:cNvPr id="9" name="QB_8_AN.3_1#233b627e3.blank?vaa=1&amp;vcp=1&amp;pid=5550244d7&amp;color=0,0,0&amp;vpa=64&amp;vtp=1&amp;vaab=1&amp;bbb=1"/>
          <p:cNvSpPr/>
          <p:nvPr/>
        </p:nvSpPr>
        <p:spPr>
          <a:xfrm>
            <a:off x="3259677" y="3236386"/>
            <a:ext cx="19939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costs</a:t>
            </a:r>
            <a:endParaRPr lang="en-US" altLang="zh-CN" sz="2800" dirty="0"/>
          </a:p>
        </p:txBody>
      </p:sp>
      <p:sp>
        <p:nvSpPr>
          <p:cNvPr id="11" name="QB_8_AN.129_1#233b627e3.blank?vaa=1&amp;vcp=1&amp;pid=5550244d7&amp;color=0,0,0&amp;vpa=65&amp;vtp=1&amp;vaab=1&amp;bbb=1"/>
          <p:cNvSpPr/>
          <p:nvPr/>
        </p:nvSpPr>
        <p:spPr>
          <a:xfrm>
            <a:off x="1913478" y="3850431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44a86662.fixed?vcp=1&amp;pid=6ae36cbc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13~14</a:t>
            </a:r>
            <a:endParaRPr lang="en-US" altLang="zh-CN" sz="4000" dirty="0"/>
          </a:p>
        </p:txBody>
      </p:sp>
      <p:sp>
        <p:nvSpPr>
          <p:cNvPr id="3" name="C_4_BD#844a86662.fixed?vcp=1&amp;pid=6ae36cbc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写作精练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1be1d4ee?sp=1&amp;vcp=1&amp;pid=844a86662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主题：环境保护</a:t>
            </a:r>
            <a:endParaRPr lang="en-US" altLang="zh-CN" sz="3000" dirty="0"/>
          </a:p>
        </p:txBody>
      </p:sp>
      <p:sp>
        <p:nvSpPr>
          <p:cNvPr id="3" name="C_6_BD#cbcec98eb?vcp=1&amp;pid=f1be1d4ee&amp;color=236,117,163&amp;vtp=1&amp;vaab=1&amp;bbb=1"/>
          <p:cNvSpPr/>
          <p:nvPr/>
        </p:nvSpPr>
        <p:spPr>
          <a:xfrm>
            <a:off x="539496" y="121124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000" dirty="0"/>
          </a:p>
        </p:txBody>
      </p:sp>
      <p:sp>
        <p:nvSpPr>
          <p:cNvPr id="4" name="QB_7_BD.130_1#f61347b63?vaa=1&amp;vcp=1&amp;pid=cbcec98eb&amp;color=0,0,0&amp;vtp=1&amp;vaab=1&amp;bbb=1&amp;hb=1"/>
          <p:cNvSpPr/>
          <p:nvPr/>
        </p:nvSpPr>
        <p:spPr>
          <a:xfrm>
            <a:off x="539496" y="186529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假如你是李雷，上周参观了以“Working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Magic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”为主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题的环保作品展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。请你根据以下信息，写一篇80~100词的短文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，在英语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课上介绍相关展品并分享自己的想法与感受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。开头已给出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，不计入总词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QB_7_BD.130_2#f61347b63?colgroup=9,14,6&amp;vaa=1&amp;vcp=1&amp;pid=cbcec98e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39220"/>
              </p:ext>
            </p:extLst>
          </p:nvPr>
        </p:nvGraphicFramePr>
        <p:xfrm>
          <a:off x="539496" y="1735645"/>
          <a:ext cx="11082528" cy="3386709"/>
        </p:xfrm>
        <a:graphic>
          <a:graphicData uri="http://schemas.openxmlformats.org/drawingml/2006/table">
            <a:tbl>
              <a:tblPr/>
              <a:tblGrid>
                <a:gridCol w="34198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1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585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show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of/from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think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085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➨clothes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chairs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model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planes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➨waste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paper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plastic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bottles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glass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➨creative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0_3#f61347b63?vaa=1&amp;vcp=1&amp;pid=cbcec98eb&amp;color=0,0,0&amp;mp=1&amp;vtp=1&amp;vaab=1&amp;bt=1&amp;bbb=1&amp;hb=1&amp;hltap=1"/>
          <p:cNvSpPr/>
          <p:nvPr/>
        </p:nvSpPr>
        <p:spPr>
          <a:xfrm>
            <a:off x="539496" y="356895"/>
            <a:ext cx="11109960" cy="6038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Hello,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Magic”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130_3#f61347b63?vaa=1&amp;vcp=1&amp;pid=cbcec98eb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3CD88FB5-4DEA-97D9-1382-DCBCEE3FC2AD}"/>
              </a:ext>
            </a:extLst>
          </p:cNvPr>
          <p:cNvSpPr/>
          <p:nvPr/>
        </p:nvSpPr>
        <p:spPr>
          <a:xfrm>
            <a:off x="539496" y="1436649"/>
            <a:ext cx="11109960" cy="3839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including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paper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fascinating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plastic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bottles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glued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backpack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jeans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zipper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jeans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pockets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sides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backpack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fashionable.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logo!</a:t>
            </a:r>
            <a:endParaRPr lang="en-US" altLang="zh-CN" sz="2800" dirty="0"/>
          </a:p>
        </p:txBody>
      </p:sp>
      <p:sp>
        <p:nvSpPr>
          <p:cNvPr id="4" name="QB_7_AN.130_3#f61347b63?vaa=1&amp;vcp=1&amp;pid=cbcec98eb&amp;color=0,0,0&amp;mp=1&amp;vtp=1&amp;vaab=1&amp;bt=1&amp;bbb=1&amp;hb=1&amp;hltap=1&amp;hla=1">
            <a:extLst>
              <a:ext uri="{FF2B5EF4-FFF2-40B4-BE49-F238E27FC236}">
                <a16:creationId xmlns:a16="http://schemas.microsoft.com/office/drawing/2014/main" id="{4CA8D1CB-1FB4-2C60-7D14-D314CAE7B123}"/>
              </a:ext>
            </a:extLst>
          </p:cNvPr>
          <p:cNvSpPr/>
          <p:nvPr/>
        </p:nvSpPr>
        <p:spPr>
          <a:xfrm>
            <a:off x="539496" y="5272939"/>
            <a:ext cx="11109960" cy="975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amazed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energy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54a63aba?vcp=1&amp;pid=f1be1d4ee&amp;color=236,117,163&amp;vtp=1&amp;vaab=1&amp;bt=1&amp;bbb=1"/>
          <p:cNvSpPr/>
          <p:nvPr/>
        </p:nvSpPr>
        <p:spPr>
          <a:xfrm>
            <a:off x="512064" y="424654"/>
            <a:ext cx="11109960" cy="5081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000" dirty="0"/>
          </a:p>
        </p:txBody>
      </p:sp>
      <p:graphicFrame>
        <p:nvGraphicFramePr>
          <p:cNvPr id="30" name="P_7_BD#d3c41fb34?colgroup=4,25&amp;vcp=1&amp;pid=b54a63ab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140958"/>
              </p:ext>
            </p:extLst>
          </p:nvPr>
        </p:nvGraphicFramePr>
        <p:xfrm>
          <a:off x="512064" y="1055336"/>
          <a:ext cx="11082528" cy="5320983"/>
        </p:xfrm>
        <a:graphic>
          <a:graphicData uri="http://schemas.openxmlformats.org/drawingml/2006/table">
            <a:tbl>
              <a:tblPr/>
              <a:tblGrid>
                <a:gridCol w="162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54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771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“变废为宝”的环保作品展介绍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771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第一人称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771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一般过去时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9575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审要点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①作品展上有哪些展品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展品是用什么材料制成的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你的想法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1207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开篇：引出主题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中间：根据提示要点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介绍“变废为宝”的环保作品展的情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可以适当发挥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结尾：分享自己的想法与感受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154ceb72.fixed?vcp=1&amp;pid=6ae36cbc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13~14</a:t>
            </a:r>
            <a:endParaRPr lang="en-US" altLang="zh-CN" sz="4000" dirty="0"/>
          </a:p>
        </p:txBody>
      </p:sp>
      <p:sp>
        <p:nvSpPr>
          <p:cNvPr id="3" name="C_4_BD#3154ceb72.fixed?vcp=1&amp;pid=6ae36cbc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d3c41fb34?colgroup=4,25&amp;vcp=1&amp;pid=b54a63aba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062281"/>
              </p:ext>
            </p:extLst>
          </p:nvPr>
        </p:nvGraphicFramePr>
        <p:xfrm>
          <a:off x="539496" y="1795748"/>
          <a:ext cx="11082528" cy="3971100"/>
        </p:xfrm>
        <a:graphic>
          <a:graphicData uri="http://schemas.openxmlformats.org/drawingml/2006/table">
            <a:tbl>
              <a:tblPr/>
              <a:tblGrid>
                <a:gridCol w="162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54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711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［词语］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creative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show,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amazing,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greener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future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句型］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interested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felt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amazed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energy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d3c41fb34?colgroup=4,25&amp;vcp=1&amp;pid=b54a63aba&amp;color=0,0,0&amp;vtp=1&amp;vaab=1&amp;bt=1&amp;bbb=1">
            <a:extLst>
              <a:ext uri="{FF2B5EF4-FFF2-40B4-BE49-F238E27FC236}">
                <a16:creationId xmlns:a16="http://schemas.microsoft.com/office/drawing/2014/main" id="{17D2E83F-63AB-AB43-C319-C45EEDDFF8F5}"/>
              </a:ext>
            </a:extLst>
          </p:cNvPr>
          <p:cNvSpPr txBox="1"/>
          <p:nvPr/>
        </p:nvSpPr>
        <p:spPr>
          <a:xfrm>
            <a:off x="10903879" y="10873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d3c41fb34?vcp=1&amp;pid=b54a63aba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学习至此，请完成第24讲备考练习（第229页）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63ff984f.fixed?vcp=1&amp;pid=6ae36cbc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13~14</a:t>
            </a:r>
            <a:endParaRPr lang="en-US" altLang="zh-CN" sz="4000" dirty="0"/>
          </a:p>
        </p:txBody>
      </p:sp>
      <p:sp>
        <p:nvSpPr>
          <p:cNvPr id="3" name="C_4_BD#563ff984f.fixed?vcp=1&amp;pid=6ae36cbce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第24讲备考练习（九年级全一册Units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13~14）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846b652a?sp=1&amp;vcp=1&amp;pid=563ff984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131_1#0c591fffa?vaa=1&amp;vcp=1&amp;pid=0846b652a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0c591fffa.bracket?vaa=1&amp;vcp=1&amp;pid=0846b652a&amp;color=0,0,0&amp;vpa=66&amp;vtp=1&amp;vaab=1"/>
          <p:cNvSpPr/>
          <p:nvPr/>
        </p:nvSpPr>
        <p:spPr>
          <a:xfrm>
            <a:off x="7647463" y="189786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31_2#0c591fffa.choices?vaa=1&amp;vcp=1&amp;pid=0846b652a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\\</a:t>
            </a:r>
            <a:endParaRPr lang="en-US" altLang="zh-CN" sz="2800" dirty="0"/>
          </a:p>
        </p:txBody>
      </p:sp>
      <p:sp>
        <p:nvSpPr>
          <p:cNvPr id="6" name="QC_6_BD.133_1#85988e75e?sp=1&amp;vaa=1&amp;vcp=1&amp;pid=0846b652a&amp;color=0,0,0&amp;vtp=1&amp;vaab=1&amp;bbb=1&amp;hb=1"/>
          <p:cNvSpPr/>
          <p:nvPr/>
        </p:nvSpPr>
        <p:spPr>
          <a:xfrm>
            <a:off x="539496" y="316913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—Dad,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senior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vocational（职业的）high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depends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effort.(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134_1#85988e75e.bracket?vaa=1&amp;vcp=1&amp;pid=0846b652a&amp;color=0,0,0&amp;vpa=67&amp;vtp=1&amp;vaab=1"/>
          <p:cNvSpPr/>
          <p:nvPr/>
        </p:nvSpPr>
        <p:spPr>
          <a:xfrm>
            <a:off x="8866663" y="445120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133_2#85988e75e.choices?vaa=1&amp;vcp=1&amp;pid=0846b652a&amp;color=0,0,0&amp;vtp=1&amp;vaab=1&amp;bbb=1"/>
          <p:cNvSpPr/>
          <p:nvPr/>
        </p:nvSpPr>
        <p:spPr>
          <a:xfrm>
            <a:off x="539496" y="50917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.result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B.choice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.experience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5_1#4dfae41b0?vaa=1&amp;vcp=1&amp;pid=0846b652a&amp;color=0,0,0&amp;vtp=1&amp;vaab=1&amp;bt=1&amp;bbb=1&amp;hb=1"/>
          <p:cNvSpPr/>
          <p:nvPr/>
        </p:nvSpPr>
        <p:spPr>
          <a:xfrm>
            <a:off x="539496" y="591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4dfae41b0.bracket?vaa=1&amp;vcp=1&amp;pid=0846b652a&amp;color=0,0,0&amp;vpa=68&amp;vtp=1&amp;vaab=1"/>
          <p:cNvSpPr/>
          <p:nvPr/>
        </p:nvSpPr>
        <p:spPr>
          <a:xfrm>
            <a:off x="3069178" y="12257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35_2#4dfae41b0.choices?vaa=1&amp;vcp=1&amp;pid=0846b652a&amp;color=0,0,0&amp;vtp=1&amp;vaab=1&amp;bbb=1"/>
          <p:cNvSpPr/>
          <p:nvPr/>
        </p:nvSpPr>
        <p:spPr>
          <a:xfrm>
            <a:off x="539496" y="185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.caring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B.moving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.lonely</a:t>
            </a:r>
            <a:endParaRPr lang="en-US" altLang="zh-CN" sz="2800" dirty="0"/>
          </a:p>
        </p:txBody>
      </p:sp>
      <p:sp>
        <p:nvSpPr>
          <p:cNvPr id="5" name="QC_6_BD.137_1#27009c044?vaa=1&amp;vcp=1&amp;pid=0846b652a&amp;color=0,0,0&amp;vtp=1&amp;vaab=1&amp;bbb=1&amp;hb=1"/>
          <p:cNvSpPr/>
          <p:nvPr/>
        </p:nvSpPr>
        <p:spPr>
          <a:xfrm>
            <a:off x="539496" y="24879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breakfast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lunch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dollars.(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27009c044.bracket?vaa=1&amp;vcp=1&amp;pid=0846b652a&amp;color=0,0,0&amp;vpa=69&amp;vtp=1&amp;vaab=1"/>
          <p:cNvSpPr/>
          <p:nvPr/>
        </p:nvSpPr>
        <p:spPr>
          <a:xfrm>
            <a:off x="2899314" y="31223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37_2#27009c044.choices?vaa=1&amp;vcp=1&amp;pid=0846b652a&amp;color=0,0,0&amp;vtp=1&amp;vaab=1&amp;bbb=1"/>
          <p:cNvSpPr/>
          <p:nvPr/>
        </p:nvSpPr>
        <p:spPr>
          <a:xfrm>
            <a:off x="539496" y="375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.took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B.cost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.spent</a:t>
            </a:r>
            <a:endParaRPr lang="en-US" altLang="zh-CN" sz="2800" dirty="0"/>
          </a:p>
        </p:txBody>
      </p:sp>
      <p:sp>
        <p:nvSpPr>
          <p:cNvPr id="8" name="QC_6_BD.139_1#ca415c773?vaa=1&amp;vcp=1&amp;pid=0846b652a&amp;color=0,0,0&amp;vtp=1&amp;vaab=1&amp;bbb=1&amp;hb=1"/>
          <p:cNvSpPr/>
          <p:nvPr/>
        </p:nvSpPr>
        <p:spPr>
          <a:xfrm>
            <a:off x="539496" y="4386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40_1#ca415c773.bracket?vaa=1&amp;vcp=1&amp;pid=0846b652a&amp;color=0,0,0&amp;vpa=70&amp;vtp=1&amp;vaab=1"/>
          <p:cNvSpPr/>
          <p:nvPr/>
        </p:nvSpPr>
        <p:spPr>
          <a:xfrm>
            <a:off x="2426239" y="50209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139_2#ca415c773.choices?vaa=1&amp;vcp=1&amp;pid=0846b652a&amp;color=0,0,0&amp;vtp=1&amp;vaab=1&amp;bbb=1"/>
          <p:cNvSpPr/>
          <p:nvPr/>
        </p:nvSpPr>
        <p:spPr>
          <a:xfrm>
            <a:off x="539496" y="565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.did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.doing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1_1#ff5246bab?sp=1&amp;vaa=1&amp;vcp=1&amp;pid=0846b652a&amp;color=0,0,0&amp;vtp=1&amp;vaab=1&amp;bt=1&amp;bb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Harry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Potter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funny.(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ff5246bab.bracket?vaa=1&amp;vcp=1&amp;pid=0846b652a&amp;color=0,0,0&amp;vpa=71&amp;vtp=1&amp;vaab=1"/>
          <p:cNvSpPr/>
          <p:nvPr/>
        </p:nvSpPr>
        <p:spPr>
          <a:xfrm>
            <a:off x="6791294" y="114145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41_2#ff5246bab.choices?vaa=1&amp;vcp=1&amp;pid=0846b652a&amp;color=0,0,0&amp;vtp=1&amp;vaab=1&amp;bbb=1"/>
          <p:cNvSpPr/>
          <p:nvPr/>
        </p:nvSpPr>
        <p:spPr>
          <a:xfrm>
            <a:off x="539496" y="17337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.saw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B.see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endParaRPr lang="en-US" altLang="zh-CN" sz="2800" dirty="0"/>
          </a:p>
        </p:txBody>
      </p:sp>
      <p:sp>
        <p:nvSpPr>
          <p:cNvPr id="5" name="QC_6_BD.143_1#cf02d584a?sp=1&amp;vaa=1&amp;vcp=1&amp;pid=0846b652a&amp;color=0,0,0&amp;vtp=1&amp;vaab=1&amp;bbb=1&amp;hb=1"/>
          <p:cNvSpPr/>
          <p:nvPr/>
        </p:nvSpPr>
        <p:spPr>
          <a:xfrm>
            <a:off x="539496" y="2314684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reminding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cf02d584a.bracket?vaa=1&amp;vcp=1&amp;pid=0846b652a&amp;color=0,0,0&amp;vpa=72&amp;vtp=1&amp;vaab=1"/>
          <p:cNvSpPr/>
          <p:nvPr/>
        </p:nvSpPr>
        <p:spPr>
          <a:xfrm>
            <a:off x="5852065" y="3498642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43_2#cf02d584a.choices?vaa=1&amp;vcp=1&amp;pid=0846b652a&amp;color=0,0,0&amp;vtp=1&amp;vaab=1&amp;bbb=1"/>
          <p:cNvSpPr/>
          <p:nvPr/>
        </p:nvSpPr>
        <p:spPr>
          <a:xfrm>
            <a:off x="539496" y="408608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8" name="QC_6_BD.145_1#3d84e994f?vaa=1&amp;vcp=1&amp;pid=0846b652a&amp;color=0,0,0&amp;vtp=1&amp;vaab=1&amp;bbb=1&amp;hb=1"/>
          <p:cNvSpPr/>
          <p:nvPr/>
        </p:nvSpPr>
        <p:spPr>
          <a:xfrm>
            <a:off x="539496" y="466704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46_1#3d84e994f.bracket?vaa=1&amp;vcp=1&amp;pid=0846b652a&amp;color=0,0,0&amp;vpa=73&amp;vtp=1&amp;vaab=1"/>
          <p:cNvSpPr/>
          <p:nvPr/>
        </p:nvSpPr>
        <p:spPr>
          <a:xfrm>
            <a:off x="1535653" y="525410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145_2#3d84e994f.choices?vaa=1&amp;vcp=1&amp;pid=0846b652a&amp;color=0,0,0&amp;vtp=1&amp;vaab=1&amp;bbb=1"/>
          <p:cNvSpPr/>
          <p:nvPr/>
        </p:nvSpPr>
        <p:spPr>
          <a:xfrm>
            <a:off x="539496" y="585423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injured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harmful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7_1#e4bb7812f?vaa=1&amp;vcp=1&amp;pid=0846b652a&amp;color=0,0,0&amp;vtp=1&amp;vaab=1&amp;bt=1&amp;bbb=1&amp;hb=1"/>
          <p:cNvSpPr/>
          <p:nvPr/>
        </p:nvSpPr>
        <p:spPr>
          <a:xfrm>
            <a:off x="539496" y="8872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e4bb7812f.bracket?vaa=1&amp;vcp=1&amp;pid=0846b652a&amp;color=0,0,0&amp;vpa=74&amp;vtp=1&amp;vaab=1"/>
          <p:cNvSpPr/>
          <p:nvPr/>
        </p:nvSpPr>
        <p:spPr>
          <a:xfrm>
            <a:off x="2621503" y="15215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47_2#e4bb7812f.choices?vaa=1&amp;vcp=1&amp;pid=0846b652a&amp;color=0,0,0&amp;vtp=1&amp;vaab=1&amp;bbb=1"/>
          <p:cNvSpPr/>
          <p:nvPr/>
        </p:nvSpPr>
        <p:spPr>
          <a:xfrm>
            <a:off x="539496" y="21543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66820" algn="l"/>
                <a:tab pos="73939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.either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B.none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.neither</a:t>
            </a:r>
            <a:endParaRPr lang="en-US" altLang="zh-CN" sz="2800" dirty="0"/>
          </a:p>
        </p:txBody>
      </p:sp>
      <p:sp>
        <p:nvSpPr>
          <p:cNvPr id="5" name="QC_6_BD.149_1#1d6c808c7?sp=1&amp;vaa=1&amp;vcp=1&amp;pid=0846b652a&amp;color=0,0,0&amp;vtp=1&amp;vaab=1&amp;bbb=1"/>
          <p:cNvSpPr/>
          <p:nvPr/>
        </p:nvSpPr>
        <p:spPr>
          <a:xfrm>
            <a:off x="539496" y="27837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Xixi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50_1#1d6c808c7.bracket?vaa=1&amp;vcp=1&amp;pid=0846b652a&amp;color=0,0,0&amp;vpa=75&amp;vtp=1&amp;vaab=1"/>
          <p:cNvSpPr/>
          <p:nvPr/>
        </p:nvSpPr>
        <p:spPr>
          <a:xfrm>
            <a:off x="4397343" y="341814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49_2#1d6c808c7.choices?vaa=1&amp;vcp=1&amp;pid=0846b652a&amp;color=0,0,0&amp;vtp=1&amp;vaab=1&amp;bbb=1"/>
          <p:cNvSpPr/>
          <p:nvPr/>
        </p:nvSpPr>
        <p:spPr>
          <a:xfrm>
            <a:off x="539496" y="40607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ticket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c16e9da7?sp=1&amp;vcp=1&amp;pid=563ff984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二、用括号内所给单词的正确形式填空。</a:t>
            </a:r>
            <a:endParaRPr lang="en-US" altLang="zh-CN" sz="3200" dirty="0"/>
          </a:p>
        </p:txBody>
      </p:sp>
      <p:sp>
        <p:nvSpPr>
          <p:cNvPr id="3" name="QB_6_BD.151_1#824896207?vaa=1&amp;vcp=1&amp;pid=5c16e9da7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（our）.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athlete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（overcome）the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injury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medal.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（happen）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（use）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（excite）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festival.</a:t>
            </a:r>
            <a:endParaRPr lang="en-US" altLang="zh-CN" sz="2800" dirty="0"/>
          </a:p>
        </p:txBody>
      </p:sp>
      <p:sp>
        <p:nvSpPr>
          <p:cNvPr id="4" name="QB_6_AN.1_1#824896207.blank?vaa=1&amp;vcp=1&amp;pid=5c16e9da7&amp;color=0,0,0&amp;vpa=76&amp;vtp=1&amp;vaab=1&amp;bbb=1"/>
          <p:cNvSpPr/>
          <p:nvPr/>
        </p:nvSpPr>
        <p:spPr>
          <a:xfrm>
            <a:off x="5869527" y="1233015"/>
            <a:ext cx="8715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ours</a:t>
            </a:r>
            <a:endParaRPr lang="en-US" altLang="zh-CN" sz="2800" dirty="0"/>
          </a:p>
        </p:txBody>
      </p:sp>
      <p:sp>
        <p:nvSpPr>
          <p:cNvPr id="6" name="QB_6_AN.2_1#824896207.blank?vaa=1&amp;vcp=1&amp;pid=5c16e9da7&amp;color=0,0,0&amp;vpa=77&amp;vtp=1&amp;vaab=1&amp;bbb=1"/>
          <p:cNvSpPr/>
          <p:nvPr/>
        </p:nvSpPr>
        <p:spPr>
          <a:xfrm>
            <a:off x="3493040" y="1880715"/>
            <a:ext cx="1638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overcame</a:t>
            </a:r>
            <a:endParaRPr lang="en-US" altLang="zh-CN" sz="2800" dirty="0"/>
          </a:p>
        </p:txBody>
      </p:sp>
      <p:sp>
        <p:nvSpPr>
          <p:cNvPr id="8" name="QB_6_AN.3_1#824896207.blank?vaa=1&amp;vcp=1&amp;pid=5c16e9da7&amp;color=0,0,0&amp;vpa=78&amp;vtp=1&amp;vaab=1&amp;bbb=1"/>
          <p:cNvSpPr/>
          <p:nvPr/>
        </p:nvSpPr>
        <p:spPr>
          <a:xfrm>
            <a:off x="2759614" y="3163415"/>
            <a:ext cx="21526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happening</a:t>
            </a:r>
            <a:endParaRPr lang="en-US" altLang="zh-CN" sz="2800" dirty="0"/>
          </a:p>
        </p:txBody>
      </p:sp>
      <p:sp>
        <p:nvSpPr>
          <p:cNvPr id="10" name="QB_6_AN.4_1#824896207.blank?vaa=1&amp;vcp=1&amp;pid=5c16e9da7&amp;color=0,0,0&amp;vpa=79&amp;vtp=1&amp;vaab=1&amp;bbb=1"/>
          <p:cNvSpPr/>
          <p:nvPr/>
        </p:nvSpPr>
        <p:spPr>
          <a:xfrm>
            <a:off x="7397338" y="3823815"/>
            <a:ext cx="13239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endParaRPr lang="en-US" altLang="zh-CN" sz="2800" dirty="0"/>
          </a:p>
        </p:txBody>
      </p:sp>
      <p:sp>
        <p:nvSpPr>
          <p:cNvPr id="12" name="QB_6_AN.160_1#824896207.blank?vaa=1&amp;vcp=1&amp;pid=5c16e9da7&amp;color=0,0,0&amp;vpa=80&amp;vtp=1&amp;vaab=1&amp;bbb=1"/>
          <p:cNvSpPr/>
          <p:nvPr/>
        </p:nvSpPr>
        <p:spPr>
          <a:xfrm>
            <a:off x="3964464" y="5098260"/>
            <a:ext cx="18145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excitement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1_1#f99c445c8?vaa=1&amp;vcp=1&amp;pid=5c16e9da7&amp;color=0,0,0&amp;vtp=1&amp;vaab=1&amp;bt=1&amp;bbb=1&amp;h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（ask）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（invite）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Tuesday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（thank）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（manage）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strict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（last）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“thanks”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teachers.</a:t>
            </a:r>
            <a:endParaRPr lang="en-US" altLang="zh-CN" sz="2800" dirty="0"/>
          </a:p>
        </p:txBody>
      </p:sp>
      <p:sp>
        <p:nvSpPr>
          <p:cNvPr id="3" name="QB_6_AN.1_1#f99c445c8.blank?vaa=1&amp;vcp=1&amp;pid=5c16e9da7&amp;color=0,0,0&amp;vpa=81&amp;vtp=1&amp;vaab=1&amp;bbb=1"/>
          <p:cNvSpPr/>
          <p:nvPr/>
        </p:nvSpPr>
        <p:spPr>
          <a:xfrm>
            <a:off x="4493165" y="1213834"/>
            <a:ext cx="1185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endParaRPr lang="en-US" altLang="zh-CN" sz="2800" dirty="0"/>
          </a:p>
        </p:txBody>
      </p:sp>
      <p:sp>
        <p:nvSpPr>
          <p:cNvPr id="5" name="QB_6_AN.2_1#f99c445c8.blank?vaa=1&amp;vcp=1&amp;pid=5c16e9da7&amp;color=0,0,0&amp;vpa=82&amp;vtp=1&amp;vaab=1&amp;bbb=1"/>
          <p:cNvSpPr/>
          <p:nvPr/>
        </p:nvSpPr>
        <p:spPr>
          <a:xfrm>
            <a:off x="3224752" y="2509234"/>
            <a:ext cx="24876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invited</a:t>
            </a:r>
            <a:endParaRPr lang="en-US" altLang="zh-CN" sz="2800" dirty="0"/>
          </a:p>
        </p:txBody>
      </p:sp>
      <p:sp>
        <p:nvSpPr>
          <p:cNvPr id="7" name="QB_6_AN.3_1#f99c445c8.blank?vaa=1&amp;vcp=1&amp;pid=5c16e9da7&amp;color=0,0,0&amp;vpa=83&amp;vtp=1&amp;vaab=1&amp;bbb=1"/>
          <p:cNvSpPr/>
          <p:nvPr/>
        </p:nvSpPr>
        <p:spPr>
          <a:xfrm>
            <a:off x="3045492" y="3804634"/>
            <a:ext cx="1443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thankful</a:t>
            </a:r>
            <a:endParaRPr lang="en-US" altLang="zh-CN" sz="2800" dirty="0"/>
          </a:p>
        </p:txBody>
      </p:sp>
      <p:sp>
        <p:nvSpPr>
          <p:cNvPr id="9" name="QB_6_AN.4_1#f99c445c8.blank?vaa=1&amp;vcp=1&amp;pid=5c16e9da7&amp;color=0,0,0&amp;vpa=84&amp;vtp=1&amp;vaab=1&amp;bbb=1"/>
          <p:cNvSpPr/>
          <p:nvPr/>
        </p:nvSpPr>
        <p:spPr>
          <a:xfrm>
            <a:off x="2330989" y="4439634"/>
            <a:ext cx="14811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manager</a:t>
            </a:r>
            <a:endParaRPr lang="en-US" altLang="zh-CN" sz="2800" dirty="0"/>
          </a:p>
        </p:txBody>
      </p:sp>
      <p:sp>
        <p:nvSpPr>
          <p:cNvPr id="11" name="QB_6_AN.170_1#f99c445c8.blank?vaa=1&amp;vcp=1&amp;pid=5c16e9da7&amp;color=0,0,0&amp;vpa=85&amp;vtp=1&amp;vaab=1&amp;bbb=1"/>
          <p:cNvSpPr/>
          <p:nvPr/>
        </p:nvSpPr>
        <p:spPr>
          <a:xfrm>
            <a:off x="994315" y="5066379"/>
            <a:ext cx="1146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87c85cc8?sp=1&amp;vcp=1&amp;pid=563ff984f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三、从方框中选择恰当的单词，并用其正确形式填空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</a:t>
            </a:r>
          </a:p>
          <a:p>
            <a:pPr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40" name="QM_6_BD.171_1#66c05bc06?colgroup=30&amp;vaa=1&amp;vcp=1&amp;pid=587c85cc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732595"/>
              </p:ext>
            </p:extLst>
          </p:nvPr>
        </p:nvGraphicFramePr>
        <p:xfrm>
          <a:off x="539496" y="2274267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598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causes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yourself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habit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reduce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protect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71_2#66c05bc06?sp=1&amp;vaa=1&amp;vcp=1&amp;pid=587c85cc8&amp;color=0,0,0&amp;vtp=1&amp;vaab=1&amp;bbb=1&amp;hb=1"/>
          <p:cNvSpPr/>
          <p:nvPr/>
        </p:nvSpPr>
        <p:spPr>
          <a:xfrm>
            <a:off x="539496" y="333608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lazy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lifestyle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environment.</a:t>
            </a:r>
            <a:endParaRPr lang="en-US" altLang="zh-CN" sz="2800" dirty="0"/>
          </a:p>
        </p:txBody>
      </p:sp>
      <p:sp>
        <p:nvSpPr>
          <p:cNvPr id="5" name="QM_6_BD.171_3#66c05bc06?sp=1&amp;vaa=1&amp;vcp=1&amp;pid=587c85cc8&amp;color=0,0,0&amp;vtp=1&amp;vaab=1&amp;bbb=1"/>
          <p:cNvSpPr/>
          <p:nvPr/>
        </p:nvSpPr>
        <p:spPr>
          <a:xfrm>
            <a:off x="539496" y="52555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environment.</a:t>
            </a:r>
            <a:endParaRPr lang="en-US" altLang="zh-CN" sz="2800" dirty="0"/>
          </a:p>
        </p:txBody>
      </p:sp>
      <p:sp>
        <p:nvSpPr>
          <p:cNvPr id="11" name="QM_6_AN.172_1#66c05bc06.blank?vaa=1&amp;vcp=1&amp;pid=587c85cc8&amp;color=0,0,0&amp;vpa=86&amp;vtp=1&amp;vaab=1&amp;bbb=1"/>
          <p:cNvSpPr/>
          <p:nvPr/>
        </p:nvSpPr>
        <p:spPr>
          <a:xfrm>
            <a:off x="3969290" y="3953301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endParaRPr lang="en-US" altLang="zh-CN" sz="2800" dirty="0"/>
          </a:p>
        </p:txBody>
      </p:sp>
      <p:sp>
        <p:nvSpPr>
          <p:cNvPr id="12" name="QM_6_AN.173_1#66c05bc06.blank?vaa=1&amp;vcp=1&amp;pid=587c85cc8&amp;color=0,0,0&amp;vpa=87&amp;vtp=1&amp;vaab=1&amp;bbb=1"/>
          <p:cNvSpPr/>
          <p:nvPr/>
        </p:nvSpPr>
        <p:spPr>
          <a:xfrm>
            <a:off x="6363240" y="5191424"/>
            <a:ext cx="1698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60d7c22b?vcp=1&amp;pid=3154ceb72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7008" y="2331720"/>
            <a:ext cx="9774936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71_4#66c05bc06?sp=1&amp;vaa=1&amp;vcp=1&amp;pid=587c85cc8&amp;color=0,0,0&amp;vtp=1&amp;vaab=1&amp;bbb=1&amp;hb=1">
            <a:extLst>
              <a:ext uri="{FF2B5EF4-FFF2-40B4-BE49-F238E27FC236}">
                <a16:creationId xmlns:a16="http://schemas.microsoft.com/office/drawing/2014/main" id="{E40C63F2-8AC8-240E-7765-3B865610FFE9}"/>
              </a:ext>
            </a:extLst>
          </p:cNvPr>
          <p:cNvSpPr/>
          <p:nvPr/>
        </p:nvSpPr>
        <p:spPr>
          <a:xfrm>
            <a:off x="539496" y="1754337"/>
            <a:ext cx="11109960" cy="35993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compact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fluorescent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bulbs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（紧凑型荧光灯泡）.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bulbs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expensive,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energy.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electricity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Donate.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valuable,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organizations.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organizations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need.</a:t>
            </a:r>
            <a:endParaRPr lang="en-US" altLang="zh-CN" sz="2800" dirty="0"/>
          </a:p>
        </p:txBody>
      </p:sp>
      <p:sp>
        <p:nvSpPr>
          <p:cNvPr id="7" name="QM_6_AN.174_1#66c05bc06.blank?vaa=1&amp;vcp=1&amp;pid=587c85cc8&amp;color=0,0,0&amp;vpa=88&amp;vtp=1&amp;vaab=1&amp;bbb=1">
            <a:extLst>
              <a:ext uri="{FF2B5EF4-FFF2-40B4-BE49-F238E27FC236}">
                <a16:creationId xmlns:a16="http://schemas.microsoft.com/office/drawing/2014/main" id="{33903676-AE44-D493-552F-FDC2ACAC3B9A}"/>
              </a:ext>
            </a:extLst>
          </p:cNvPr>
          <p:cNvSpPr/>
          <p:nvPr/>
        </p:nvSpPr>
        <p:spPr>
          <a:xfrm>
            <a:off x="9643014" y="2107025"/>
            <a:ext cx="1166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longer</a:t>
            </a:r>
            <a:endParaRPr lang="en-US" altLang="zh-CN" sz="2800" dirty="0"/>
          </a:p>
        </p:txBody>
      </p:sp>
      <p:sp>
        <p:nvSpPr>
          <p:cNvPr id="8" name="QM_6_AN.175_1#66c05bc06.blank?vaa=1&amp;vcp=1&amp;pid=587c85cc8&amp;color=0,0,0&amp;vpa=89&amp;vtp=1&amp;vaab=1&amp;bbb=1">
            <a:extLst>
              <a:ext uri="{FF2B5EF4-FFF2-40B4-BE49-F238E27FC236}">
                <a16:creationId xmlns:a16="http://schemas.microsoft.com/office/drawing/2014/main" id="{8D7B2DBC-04AF-14F8-EAB5-34795D86E775}"/>
              </a:ext>
            </a:extLst>
          </p:cNvPr>
          <p:cNvSpPr/>
          <p:nvPr/>
        </p:nvSpPr>
        <p:spPr>
          <a:xfrm>
            <a:off x="1303878" y="3145091"/>
            <a:ext cx="13827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reduced</a:t>
            </a:r>
            <a:endParaRPr lang="en-US" altLang="zh-CN" sz="2800" dirty="0"/>
          </a:p>
        </p:txBody>
      </p:sp>
      <p:sp>
        <p:nvSpPr>
          <p:cNvPr id="9" name="QM_6_AN.176_1#66c05bc06.blank?vaa=1&amp;vcp=1&amp;pid=587c85cc8&amp;color=0,0,0&amp;vpa=90&amp;vtp=1&amp;vaab=1&amp;bbb=1">
            <a:extLst>
              <a:ext uri="{FF2B5EF4-FFF2-40B4-BE49-F238E27FC236}">
                <a16:creationId xmlns:a16="http://schemas.microsoft.com/office/drawing/2014/main" id="{A5BEEAA1-D02E-DAE5-5161-B526BDE662CD}"/>
              </a:ext>
            </a:extLst>
          </p:cNvPr>
          <p:cNvSpPr/>
          <p:nvPr/>
        </p:nvSpPr>
        <p:spPr>
          <a:xfrm>
            <a:off x="10140258" y="4183158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needs</a:t>
            </a:r>
            <a:endParaRPr lang="en-US" altLang="zh-CN" sz="2800" dirty="0"/>
          </a:p>
        </p:txBody>
      </p:sp>
      <p:sp>
        <p:nvSpPr>
          <p:cNvPr id="10" name="QM_6_AN.177_1#66c05bc06.blank?vaa=1&amp;vcp=1&amp;pid=587c85cc8&amp;color=0,0,0&amp;vpa=91&amp;vtp=1&amp;vaab=1&amp;bbb=1">
            <a:extLst>
              <a:ext uri="{FF2B5EF4-FFF2-40B4-BE49-F238E27FC236}">
                <a16:creationId xmlns:a16="http://schemas.microsoft.com/office/drawing/2014/main" id="{B58C24B1-1E97-48F7-F90A-77EB423069EF}"/>
              </a:ext>
            </a:extLst>
          </p:cNvPr>
          <p:cNvSpPr/>
          <p:nvPr/>
        </p:nvSpPr>
        <p:spPr>
          <a:xfrm>
            <a:off x="9635078" y="5688053"/>
            <a:ext cx="534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graphicFrame>
        <p:nvGraphicFramePr>
          <p:cNvPr id="4" name="QM_6_BD.171_1#66c05bc06?colgroup=30&amp;vaa=1&amp;vcp=1&amp;pid=587c85cc8&amp;color=0,0,0&amp;vtp=1&amp;vaab=1&amp;bbb=1">
            <a:extLst>
              <a:ext uri="{FF2B5EF4-FFF2-40B4-BE49-F238E27FC236}">
                <a16:creationId xmlns:a16="http://schemas.microsoft.com/office/drawing/2014/main" id="{AF1EF57D-1EF0-A0D3-3CC6-1B28F87B1E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814419"/>
              </p:ext>
            </p:extLst>
          </p:nvPr>
        </p:nvGraphicFramePr>
        <p:xfrm>
          <a:off x="539496" y="722363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598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causes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yourself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habit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reduce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protect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325151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71_6#66c05bc06?sp=1&amp;vaa=1&amp;vcp=1&amp;pid=587c85cc8&amp;color=0,0,0&amp;vtp=1&amp;vaab=1&amp;bbb=1&amp;hb=1">
            <a:extLst>
              <a:ext uri="{FF2B5EF4-FFF2-40B4-BE49-F238E27FC236}">
                <a16:creationId xmlns:a16="http://schemas.microsoft.com/office/drawing/2014/main" id="{92276C01-677A-9430-04DC-A25A7209BA89}"/>
              </a:ext>
            </a:extLst>
          </p:cNvPr>
          <p:cNvSpPr/>
          <p:nvPr/>
        </p:nvSpPr>
        <p:spPr>
          <a:xfrm>
            <a:off x="539496" y="17276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devices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（设备）.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device,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energy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biggest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pollution.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journey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short.</a:t>
            </a:r>
            <a:endParaRPr lang="en-US" altLang="zh-CN" sz="2800" dirty="0"/>
          </a:p>
        </p:txBody>
      </p:sp>
      <p:sp>
        <p:nvSpPr>
          <p:cNvPr id="3" name="QM_6_BD.171_7#66c05bc06?sp=1&amp;vaa=1&amp;vcp=1&amp;pid=587c85cc8&amp;color=0,0,0&amp;vtp=1&amp;vaab=1&amp;bbb=1&amp;hb=1">
            <a:extLst>
              <a:ext uri="{FF2B5EF4-FFF2-40B4-BE49-F238E27FC236}">
                <a16:creationId xmlns:a16="http://schemas.microsoft.com/office/drawing/2014/main" id="{4D8329C7-70CF-77BE-8871-6A7C20F12F70}"/>
              </a:ext>
            </a:extLst>
          </p:cNvPr>
          <p:cNvSpPr/>
          <p:nvPr/>
        </p:nvSpPr>
        <p:spPr>
          <a:xfrm>
            <a:off x="539496" y="346872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endParaRPr lang="en-US" altLang="zh-CN" sz="2800" dirty="0"/>
          </a:p>
        </p:txBody>
      </p:sp>
      <p:sp>
        <p:nvSpPr>
          <p:cNvPr id="5" name="QM_6_AN.178_1#66c05bc06.blank?vaa=1&amp;vcp=1&amp;pid=587c85cc8&amp;color=0,0,0&amp;vpa=92&amp;vtp=1&amp;vaab=1&amp;bbb=1">
            <a:extLst>
              <a:ext uri="{FF2B5EF4-FFF2-40B4-BE49-F238E27FC236}">
                <a16:creationId xmlns:a16="http://schemas.microsoft.com/office/drawing/2014/main" id="{8C62E66D-6EDF-B076-B560-7BA71636F6D1}"/>
              </a:ext>
            </a:extLst>
          </p:cNvPr>
          <p:cNvSpPr/>
          <p:nvPr/>
        </p:nvSpPr>
        <p:spPr>
          <a:xfrm>
            <a:off x="9591771" y="2656624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</a:t>
            </a:r>
            <a:endParaRPr lang="en-US" altLang="zh-CN" sz="2800" dirty="0"/>
          </a:p>
        </p:txBody>
      </p:sp>
      <p:sp>
        <p:nvSpPr>
          <p:cNvPr id="6" name="QM_6_AN.179_1#66c05bc06.blank?vaa=1&amp;vcp=1&amp;pid=587c85cc8&amp;color=0,0,0&amp;vpa=93&amp;vtp=1&amp;vaab=1&amp;bbb=1">
            <a:extLst>
              <a:ext uri="{FF2B5EF4-FFF2-40B4-BE49-F238E27FC236}">
                <a16:creationId xmlns:a16="http://schemas.microsoft.com/office/drawing/2014/main" id="{48FB223E-9707-0ED4-CA68-C854ABE77906}"/>
              </a:ext>
            </a:extLst>
          </p:cNvPr>
          <p:cNvSpPr/>
          <p:nvPr/>
        </p:nvSpPr>
        <p:spPr>
          <a:xfrm>
            <a:off x="9331992" y="3641085"/>
            <a:ext cx="1184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causes</a:t>
            </a:r>
            <a:endParaRPr lang="en-US" altLang="zh-CN" sz="2800" dirty="0"/>
          </a:p>
        </p:txBody>
      </p:sp>
      <p:sp>
        <p:nvSpPr>
          <p:cNvPr id="7" name="QM_6_AN.180_1#66c05bc06.blank?vaa=1&amp;vcp=1&amp;pid=587c85cc8&amp;color=0,0,0&amp;vpa=94&amp;vtp=1&amp;vaab=1&amp;bbb=1">
            <a:extLst>
              <a:ext uri="{FF2B5EF4-FFF2-40B4-BE49-F238E27FC236}">
                <a16:creationId xmlns:a16="http://schemas.microsoft.com/office/drawing/2014/main" id="{07203CEB-5033-2BF8-C1F7-D966F85B2AF2}"/>
              </a:ext>
            </a:extLst>
          </p:cNvPr>
          <p:cNvSpPr/>
          <p:nvPr/>
        </p:nvSpPr>
        <p:spPr>
          <a:xfrm>
            <a:off x="7582504" y="4073248"/>
            <a:ext cx="1423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endParaRPr lang="en-US" altLang="zh-CN" sz="2800" dirty="0"/>
          </a:p>
        </p:txBody>
      </p:sp>
      <p:graphicFrame>
        <p:nvGraphicFramePr>
          <p:cNvPr id="4" name="QM_6_BD.171_1#66c05bc06?colgroup=30&amp;vaa=1&amp;vcp=1&amp;pid=587c85cc8&amp;color=0,0,0&amp;vtp=1&amp;vaab=1&amp;bbb=1">
            <a:extLst>
              <a:ext uri="{FF2B5EF4-FFF2-40B4-BE49-F238E27FC236}">
                <a16:creationId xmlns:a16="http://schemas.microsoft.com/office/drawing/2014/main" id="{1DA312B1-5652-0671-A6E7-9CA0A0ACFE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315780"/>
              </p:ext>
            </p:extLst>
          </p:nvPr>
        </p:nvGraphicFramePr>
        <p:xfrm>
          <a:off x="539496" y="722363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598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causes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yourself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habit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reduce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protect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21887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71_8#66c05bc06?sp=1&amp;vaa=1&amp;vcp=1&amp;pid=587c85cc8&amp;color=0,0,0&amp;vtp=1&amp;vaab=1&amp;bbb=1&amp;hb=1">
            <a:extLst>
              <a:ext uri="{FF2B5EF4-FFF2-40B4-BE49-F238E27FC236}">
                <a16:creationId xmlns:a16="http://schemas.microsoft.com/office/drawing/2014/main" id="{6649038B-CF10-62D1-32D1-FCC6F8600C6C}"/>
              </a:ext>
            </a:extLst>
          </p:cNvPr>
          <p:cNvSpPr/>
          <p:nvPr/>
        </p:nvSpPr>
        <p:spPr>
          <a:xfrm>
            <a:off x="539496" y="219681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Rainwater.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Rainwater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purposes.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</a:t>
            </a:r>
            <a:endParaRPr lang="en-US" altLang="zh-CN" sz="2800" dirty="0"/>
          </a:p>
        </p:txBody>
      </p:sp>
      <p:sp>
        <p:nvSpPr>
          <p:cNvPr id="3" name="QM_6_AN.181_1#66c05bc06.blank?vaa=1&amp;vcp=1&amp;pid=587c85cc8&amp;color=0,0,0&amp;vpa=95&amp;vtp=1&amp;vaab=1&amp;bbb=1">
            <a:extLst>
              <a:ext uri="{FF2B5EF4-FFF2-40B4-BE49-F238E27FC236}">
                <a16:creationId xmlns:a16="http://schemas.microsoft.com/office/drawing/2014/main" id="{226A07FA-91E5-3E10-86D9-C61198F7778C}"/>
              </a:ext>
            </a:extLst>
          </p:cNvPr>
          <p:cNvSpPr/>
          <p:nvPr/>
        </p:nvSpPr>
        <p:spPr>
          <a:xfrm>
            <a:off x="6284880" y="2166334"/>
            <a:ext cx="1127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endParaRPr lang="en-US" altLang="zh-CN" sz="2800" dirty="0"/>
          </a:p>
        </p:txBody>
      </p:sp>
      <p:graphicFrame>
        <p:nvGraphicFramePr>
          <p:cNvPr id="4" name="QM_6_BD.171_1#66c05bc06?colgroup=30&amp;vaa=1&amp;vcp=1&amp;pid=587c85cc8&amp;color=0,0,0&amp;vtp=1&amp;vaab=1&amp;bbb=1">
            <a:extLst>
              <a:ext uri="{FF2B5EF4-FFF2-40B4-BE49-F238E27FC236}">
                <a16:creationId xmlns:a16="http://schemas.microsoft.com/office/drawing/2014/main" id="{041266E7-917E-3CB6-951D-1A27AC28E0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9517"/>
              </p:ext>
            </p:extLst>
          </p:nvPr>
        </p:nvGraphicFramePr>
        <p:xfrm>
          <a:off x="539496" y="722363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598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causes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yourself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habit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reduce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protect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421813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cfe9fa0b?sp=1&amp;vcp=1&amp;pid=563ff984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四、阅读理解。</a:t>
            </a:r>
            <a:endParaRPr lang="en-US" altLang="zh-CN" sz="3200" dirty="0"/>
          </a:p>
        </p:txBody>
      </p:sp>
      <p:graphicFrame>
        <p:nvGraphicFramePr>
          <p:cNvPr id="41" name="QM_6_BD.182_1#dca878c20?colgroup=30&amp;vaa=1&amp;vcp=1&amp;pid=9cfe9fa0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080518"/>
              </p:ext>
            </p:extLst>
          </p:nvPr>
        </p:nvGraphicFramePr>
        <p:xfrm>
          <a:off x="539496" y="1324401"/>
          <a:ext cx="11100816" cy="509708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0923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until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WASTED!</a:t>
                      </a:r>
                      <a:endParaRPr lang="en-US" altLang="zh-CN" sz="1200" dirty="0"/>
                    </a:p>
                    <a:p>
                      <a:pPr marL="0" indent="0" algn="ctr" hangingPunct="0">
                        <a:lnSpc>
                          <a:spcPts val="9900"/>
                        </a:lnSpc>
                      </a:pPr>
                      <a:r>
                        <a:rPr lang="en-US" altLang="zh-CN" sz="55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Environment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coming,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requiring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habit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sorting（分类）the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waste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schoolyard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different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colors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rubbish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bins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different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rubbish.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harmful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waste;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blue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recycled;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kitchen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waste;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black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waste.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QM_6_BD.182_2#dca878c20.table_image?tii=1&amp;vaa=1&amp;vcp=1&amp;pid=9cfe9fa0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5092" y="1891837"/>
            <a:ext cx="3849624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QM_6_BD.182_3#dca878c20?colgroup=30&amp;vaa=1&amp;vcp=1&amp;pid=9cfe9fa0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355198"/>
              </p:ext>
            </p:extLst>
          </p:nvPr>
        </p:nvGraphicFramePr>
        <p:xfrm>
          <a:off x="539496" y="1262806"/>
          <a:ext cx="11100816" cy="505517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55172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following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instructions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Glass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Empty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bottles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caps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recycled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glass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bottles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Warning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Mirrors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bulbs（电灯泡）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included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glass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waste.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Paper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Newspapers,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magazines,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boxes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clean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enough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recycled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Warning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Paper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tissues（餐纸）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paper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recyclable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paper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should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kept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separately.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M_6_BD.182_3#dca878c20?colgroup=30&amp;vaa=1&amp;vcp=1&amp;pid=9cfe9fa0b&amp;color=0,0,0&amp;mp=1&amp;vtp=1&amp;vaab=1&amp;bt=1&amp;bbb=1">
            <a:extLst>
              <a:ext uri="{FF2B5EF4-FFF2-40B4-BE49-F238E27FC236}">
                <a16:creationId xmlns:a16="http://schemas.microsoft.com/office/drawing/2014/main" id="{D49B5B65-2544-2F67-02A0-FA41B7127C6B}"/>
              </a:ext>
            </a:extLst>
          </p:cNvPr>
          <p:cNvSpPr txBox="1"/>
          <p:nvPr/>
        </p:nvSpPr>
        <p:spPr>
          <a:xfrm>
            <a:off x="10922167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QM_6_BD.182_4#dca878c20?colgroup=30&amp;vaa=1&amp;vcp=1&amp;pid=9cfe9fa0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809561"/>
              </p:ext>
            </p:extLst>
          </p:nvPr>
        </p:nvGraphicFramePr>
        <p:xfrm>
          <a:off x="539496" y="2375884"/>
          <a:ext cx="11100816" cy="2810828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10828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PMD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waste: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Packaging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Plastic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Metal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boxes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packaging.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Warning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Plastic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yoghurt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pots）,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plastic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included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PMD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waste.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Harmful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waste: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out-of-date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drugs,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batteries,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paint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oil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M_6_BD.182_4#dca878c20?colgroup=30&amp;vaa=1&amp;vcp=1&amp;pid=9cfe9fa0b&amp;color=0,0,0&amp;mp=1&amp;vtp=1&amp;vaab=1&amp;bt=1&amp;bbb=1">
            <a:extLst>
              <a:ext uri="{FF2B5EF4-FFF2-40B4-BE49-F238E27FC236}">
                <a16:creationId xmlns:a16="http://schemas.microsoft.com/office/drawing/2014/main" id="{B1ECE0E3-3008-4819-D451-DA78CDC2DA6B}"/>
              </a:ext>
            </a:extLst>
          </p:cNvPr>
          <p:cNvSpPr txBox="1"/>
          <p:nvPr/>
        </p:nvSpPr>
        <p:spPr>
          <a:xfrm>
            <a:off x="10922167" y="16674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QM_6_BD.182_5#dca878c20?colgroup=30&amp;vaa=1&amp;vcp=1&amp;pid=9cfe9fa0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274521"/>
              </p:ext>
            </p:extLst>
          </p:nvPr>
        </p:nvGraphicFramePr>
        <p:xfrm>
          <a:off x="539496" y="2030952"/>
          <a:ext cx="11100816" cy="2802763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02763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Besides,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old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bikes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volunteers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collect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We’re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fix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enough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money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bike.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recycling,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visit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website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QM_6_BD.182_6#dca878c20?vaa=1&amp;vcp=1&amp;pid=9cfe9fa0b&amp;color=0,0,0&amp;mp=1&amp;vtp=1&amp;vaab=1&amp;bbb=1"/>
          <p:cNvSpPr/>
          <p:nvPr/>
        </p:nvSpPr>
        <p:spPr>
          <a:xfrm>
            <a:off x="539496" y="49646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根据材料内容，选择正确答案。</a:t>
            </a:r>
            <a:endParaRPr lang="en-US" altLang="zh-CN" sz="2800" dirty="0"/>
          </a:p>
        </p:txBody>
      </p:sp>
      <p:sp>
        <p:nvSpPr>
          <p:cNvPr id="2" name="QM_6_BD.182_5#dca878c20?colgroup=30&amp;vaa=1&amp;vcp=1&amp;pid=9cfe9fa0b&amp;color=0,0,0&amp;mp=1&amp;vtp=1&amp;vaab=1&amp;bt=1&amp;bbb=1">
            <a:extLst>
              <a:ext uri="{FF2B5EF4-FFF2-40B4-BE49-F238E27FC236}">
                <a16:creationId xmlns:a16="http://schemas.microsoft.com/office/drawing/2014/main" id="{9DAEBD1B-BA8E-7350-15A8-FE3AA0CF50AB}"/>
              </a:ext>
            </a:extLst>
          </p:cNvPr>
          <p:cNvSpPr txBox="1"/>
          <p:nvPr/>
        </p:nvSpPr>
        <p:spPr>
          <a:xfrm>
            <a:off x="10922167" y="1322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83_1#bd9b3cf79?vaa=1&amp;vcp=1&amp;pid=dca878c20&amp;color=0,0,0&amp;vtp=1&amp;vaab=1&amp;bt=1&amp;bbb=1&amp;hb=1"/>
          <p:cNvSpPr/>
          <p:nvPr/>
        </p:nvSpPr>
        <p:spPr>
          <a:xfrm>
            <a:off x="539496" y="9152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schoolyard.(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bd9b3cf79.bracket?vaa=1&amp;vcp=1&amp;pid=dca878c20&amp;color=0,0,0&amp;vpa=96&amp;vtp=1&amp;vaab=1"/>
          <p:cNvSpPr/>
          <p:nvPr/>
        </p:nvSpPr>
        <p:spPr>
          <a:xfrm>
            <a:off x="4850352" y="15496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83_2#bd9b3cf79.choices?vaa=1&amp;vcp=1&amp;pid=dca878c20&amp;color=0,0,0&amp;vtp=1&amp;vaab=1&amp;bbb=1"/>
          <p:cNvSpPr/>
          <p:nvPr/>
        </p:nvSpPr>
        <p:spPr>
          <a:xfrm>
            <a:off x="539496" y="21823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.4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B.5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.6</a:t>
            </a:r>
            <a:endParaRPr lang="en-US" altLang="zh-CN" sz="2800" dirty="0"/>
          </a:p>
        </p:txBody>
      </p:sp>
      <p:sp>
        <p:nvSpPr>
          <p:cNvPr id="5" name="QC_7_BD.185_1#7faf425cc?vaa=1&amp;vcp=1&amp;pid=dca878c20&amp;color=0,0,0&amp;vtp=1&amp;vaab=1&amp;bbb=1"/>
          <p:cNvSpPr/>
          <p:nvPr/>
        </p:nvSpPr>
        <p:spPr>
          <a:xfrm>
            <a:off x="539496" y="28040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bones（骨）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7faf425cc.bracket?vaa=1&amp;vcp=1&amp;pid=dca878c20&amp;color=0,0,0&amp;vpa=97&amp;vtp=1&amp;vaab=1"/>
          <p:cNvSpPr/>
          <p:nvPr/>
        </p:nvSpPr>
        <p:spPr>
          <a:xfrm>
            <a:off x="10630439" y="279066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185_2#7faf425cc.choices?vaa=1&amp;vcp=1&amp;pid=dca878c20&amp;color=0,0,0&amp;vtp=1&amp;vaab=1&amp;bbb=1"/>
          <p:cNvSpPr/>
          <p:nvPr/>
        </p:nvSpPr>
        <p:spPr>
          <a:xfrm>
            <a:off x="539496" y="34256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B.green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.blue</a:t>
            </a:r>
            <a:endParaRPr lang="en-US" altLang="zh-CN" sz="2800" dirty="0"/>
          </a:p>
        </p:txBody>
      </p:sp>
      <p:sp>
        <p:nvSpPr>
          <p:cNvPr id="8" name="QC_7_BD.187_1#ce78ddd03?vaa=1&amp;vcp=1&amp;pid=dca878c20&amp;color=0,0,0&amp;vtp=1&amp;vaab=1&amp;bbb=1&amp;hb=1"/>
          <p:cNvSpPr/>
          <p:nvPr/>
        </p:nvSpPr>
        <p:spPr>
          <a:xfrm>
            <a:off x="539496" y="40551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harmful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188_1#ce78ddd03.bracket?vaa=1&amp;vcp=1&amp;pid=dca878c20&amp;color=0,0,0&amp;vpa=98&amp;vtp=1&amp;vaab=1"/>
          <p:cNvSpPr/>
          <p:nvPr/>
        </p:nvSpPr>
        <p:spPr>
          <a:xfrm>
            <a:off x="2700878" y="468950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187_2#ce78ddd03.choices?vaa=1&amp;vcp=1&amp;pid=dca878c20&amp;color=0,0,0&amp;vtp=1&amp;vaab=1&amp;bbb=1"/>
          <p:cNvSpPr/>
          <p:nvPr/>
        </p:nvSpPr>
        <p:spPr>
          <a:xfrm>
            <a:off x="539496" y="53243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paper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tissues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empty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bottles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.out-of-date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drugs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89_1#34c3dbc0d?vaa=1&amp;vcp=1&amp;pid=dca878c20&amp;color=0,0,0&amp;vtp=1&amp;vaab=1&amp;bt=1&amp;bbb=1&amp;hb=1"/>
          <p:cNvSpPr/>
          <p:nvPr/>
        </p:nvSpPr>
        <p:spPr>
          <a:xfrm>
            <a:off x="539496" y="5570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34c3dbc0d.bracket?vaa=1&amp;vcp=1&amp;pid=dca878c20&amp;color=0,0,0&amp;vpa=99&amp;vtp=1&amp;vaab=1"/>
          <p:cNvSpPr/>
          <p:nvPr/>
        </p:nvSpPr>
        <p:spPr>
          <a:xfrm>
            <a:off x="2327814" y="11913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89_2#34c3dbc0d.choices?vaa=1&amp;vcp=1&amp;pid=dca878c20&amp;color=0,0,0&amp;vtp=1&amp;vaab=1&amp;bbb=1"/>
          <p:cNvSpPr/>
          <p:nvPr/>
        </p:nvSpPr>
        <p:spPr>
          <a:xfrm>
            <a:off x="539496" y="18319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.fixed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.fixed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</a:t>
            </a:r>
            <a:endParaRPr lang="en-US" altLang="zh-CN" sz="2800" dirty="0"/>
          </a:p>
        </p:txBody>
      </p:sp>
      <p:sp>
        <p:nvSpPr>
          <p:cNvPr id="5" name="QC_7_BD.191_1#7c118eaf7?vaa=1&amp;vcp=1&amp;pid=dca878c20&amp;color=0,0,0&amp;vtp=1&amp;vaab=1&amp;bbb=1"/>
          <p:cNvSpPr/>
          <p:nvPr/>
        </p:nvSpPr>
        <p:spPr>
          <a:xfrm>
            <a:off x="539496" y="37545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purpose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92_1#7c118eaf7.bracket?vaa=1&amp;vcp=1&amp;pid=dca878c20&amp;color=0,0,0&amp;vpa=100&amp;vtp=1&amp;vaab=1"/>
          <p:cNvSpPr/>
          <p:nvPr/>
        </p:nvSpPr>
        <p:spPr>
          <a:xfrm>
            <a:off x="8376189" y="374116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191_2#7c118eaf7.choices?vaa=1&amp;vcp=1&amp;pid=dca878c20&amp;color=0,0,0&amp;vtp=1&amp;vaab=1&amp;bbb=1"/>
          <p:cNvSpPr/>
          <p:nvPr/>
        </p:nvSpPr>
        <p:spPr>
          <a:xfrm>
            <a:off x="539496" y="43839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sorting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introduce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introduce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d451e67b.fixed?vcp=1&amp;pid=6ae36cbc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13~14</a:t>
            </a:r>
            <a:endParaRPr lang="en-US" altLang="zh-CN" sz="4000" dirty="0"/>
          </a:p>
        </p:txBody>
      </p:sp>
      <p:sp>
        <p:nvSpPr>
          <p:cNvPr id="3" name="C_4_BD#3d451e67b.fixed?vcp=1&amp;pid=6ae36cbc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0d431fef?vcp=1&amp;pid=3d451e67b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145067813?vaa=1&amp;vcp=1&amp;pid=70d431fef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fisherman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.渔民；钓鱼的人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渔民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；钓鱼的人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（复数）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wooden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木制的；木头的→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木材；木制品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harmful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有害的→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危害；伤害；损害；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.伤害；损害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scientific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科学上的；科学的→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科学家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overcome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.克服；战胜→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lang="en-US" altLang="zh-CN" sz="2800" dirty="0"/>
          </a:p>
        </p:txBody>
      </p:sp>
      <p:sp>
        <p:nvSpPr>
          <p:cNvPr id="4" name="QB_6_AN.1_1#145067813.blank?vaa=1&amp;vcp=1&amp;pid=70d431fef&amp;color=0,0,0&amp;vpa=1&amp;vtp=1&amp;vaab=1&amp;bbb=1"/>
          <p:cNvSpPr/>
          <p:nvPr/>
        </p:nvSpPr>
        <p:spPr>
          <a:xfrm>
            <a:off x="5704427" y="1233015"/>
            <a:ext cx="1679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fishermen</a:t>
            </a:r>
            <a:endParaRPr lang="en-US" altLang="zh-CN" sz="2800" dirty="0"/>
          </a:p>
        </p:txBody>
      </p:sp>
      <p:sp>
        <p:nvSpPr>
          <p:cNvPr id="6" name="QB_6_AN.2_1#145067813.blank?vaa=1&amp;vcp=1&amp;pid=70d431fef&amp;color=0,0,0&amp;vpa=2&amp;vtp=1&amp;vaab=1&amp;bbb=1"/>
          <p:cNvSpPr/>
          <p:nvPr/>
        </p:nvSpPr>
        <p:spPr>
          <a:xfrm>
            <a:off x="5825077" y="2528415"/>
            <a:ext cx="1049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wood</a:t>
            </a:r>
            <a:endParaRPr lang="en-US" altLang="zh-CN" sz="2800" dirty="0"/>
          </a:p>
        </p:txBody>
      </p:sp>
      <p:sp>
        <p:nvSpPr>
          <p:cNvPr id="8" name="QB_6_AN.3_1#145067813.blank?vaa=1&amp;vcp=1&amp;pid=70d431fef&amp;color=0,0,0&amp;vpa=3&amp;vtp=1&amp;vaab=1&amp;bbb=1"/>
          <p:cNvSpPr/>
          <p:nvPr/>
        </p:nvSpPr>
        <p:spPr>
          <a:xfrm>
            <a:off x="4440777" y="3176115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harm</a:t>
            </a:r>
            <a:endParaRPr lang="en-US" altLang="zh-CN" sz="2800" dirty="0"/>
          </a:p>
        </p:txBody>
      </p:sp>
      <p:sp>
        <p:nvSpPr>
          <p:cNvPr id="10" name="QB_6_AN.4_1#145067813.blank?vaa=1&amp;vcp=1&amp;pid=70d431fef&amp;color=0,0,0&amp;vpa=4&amp;vtp=1&amp;vaab=1&amp;bbb=1"/>
          <p:cNvSpPr/>
          <p:nvPr/>
        </p:nvSpPr>
        <p:spPr>
          <a:xfrm>
            <a:off x="6406103" y="3823815"/>
            <a:ext cx="1301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endParaRPr lang="en-US" altLang="zh-CN" sz="2800" dirty="0"/>
          </a:p>
        </p:txBody>
      </p:sp>
      <p:sp>
        <p:nvSpPr>
          <p:cNvPr id="11" name="QB_6_AN.5_1#145067813.blank?vaa=1&amp;vcp=1&amp;pid=70d431fef&amp;color=0,0,0&amp;vpa=5&amp;vtp=1&amp;vaab=1&amp;bbb=1"/>
          <p:cNvSpPr/>
          <p:nvPr/>
        </p:nvSpPr>
        <p:spPr>
          <a:xfrm>
            <a:off x="9644603" y="3823815"/>
            <a:ext cx="1420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</a:t>
            </a:r>
            <a:endParaRPr lang="en-US" altLang="zh-CN" sz="2800" dirty="0"/>
          </a:p>
        </p:txBody>
      </p:sp>
      <p:sp>
        <p:nvSpPr>
          <p:cNvPr id="13" name="QB_6_AN.11_1#145067813.blank?vaa=1&amp;vcp=1&amp;pid=70d431fef&amp;color=0,0,0&amp;vpa=6&amp;vtp=1&amp;vaab=1&amp;bbb=1"/>
          <p:cNvSpPr/>
          <p:nvPr/>
        </p:nvSpPr>
        <p:spPr>
          <a:xfrm>
            <a:off x="4888452" y="5119215"/>
            <a:ext cx="1638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overcame</a:t>
            </a:r>
            <a:endParaRPr lang="en-US" altLang="zh-CN" sz="2800" dirty="0"/>
          </a:p>
        </p:txBody>
      </p:sp>
      <p:sp>
        <p:nvSpPr>
          <p:cNvPr id="14" name="QB_6_AN.12_1#145067813.blank?vaa=1&amp;vcp=1&amp;pid=70d431fef&amp;color=0,0,0&amp;vpa=7&amp;vtp=1&amp;vaab=1&amp;bbb=1"/>
          <p:cNvSpPr/>
          <p:nvPr/>
        </p:nvSpPr>
        <p:spPr>
          <a:xfrm>
            <a:off x="8876253" y="5119215"/>
            <a:ext cx="1658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overcome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1" grpId="0" build="p" animBg="1"/>
      <p:bldP spid="13" grpId="0" build="p" animBg="1"/>
      <p:bldP spid="1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_1#9c0fd78c5?vaa=1&amp;vcp=1&amp;pid=70d431fef&amp;color=0,0,0&amp;vtp=1&amp;vaab=1&amp;bt=1&amp;bbb=1&amp;h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.体贴人的；关心他人的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关怀；照料；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照顾；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关心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.我们的（形容词性物主代词）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gentleman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先生；绅士→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先生；绅士（复数）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congratulate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祝贺→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祝贺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感谢的；感激的→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&amp;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感谢</a:t>
            </a:r>
            <a:endParaRPr lang="en-US" altLang="zh-CN" sz="2800" dirty="0"/>
          </a:p>
        </p:txBody>
      </p:sp>
      <p:sp>
        <p:nvSpPr>
          <p:cNvPr id="3" name="QB_6_AN.1_1#9c0fd78c5.blank?vaa=1&amp;vcp=1&amp;pid=70d431fef&amp;color=0,0,0&amp;vpa=8&amp;vtp=1&amp;vaab=1&amp;bbb=1"/>
          <p:cNvSpPr/>
          <p:nvPr/>
        </p:nvSpPr>
        <p:spPr>
          <a:xfrm>
            <a:off x="6488653" y="1533874"/>
            <a:ext cx="849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endParaRPr lang="en-US" altLang="zh-CN" sz="2800" dirty="0"/>
          </a:p>
        </p:txBody>
      </p:sp>
      <p:sp>
        <p:nvSpPr>
          <p:cNvPr id="5" name="QB_6_AN.2_1#9c0fd78c5.blank?vaa=1&amp;vcp=1&amp;pid=70d431fef&amp;color=0,0,0&amp;vpa=9&amp;vtp=1&amp;vaab=1&amp;bbb=1"/>
          <p:cNvSpPr/>
          <p:nvPr/>
        </p:nvSpPr>
        <p:spPr>
          <a:xfrm>
            <a:off x="4081494" y="2829274"/>
            <a:ext cx="733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endParaRPr lang="en-US" altLang="zh-CN" sz="2800" dirty="0"/>
          </a:p>
        </p:txBody>
      </p:sp>
      <p:sp>
        <p:nvSpPr>
          <p:cNvPr id="7" name="QB_6_AN.3_1#9c0fd78c5.blank?vaa=1&amp;vcp=1&amp;pid=70d431fef&amp;color=0,0,0&amp;vpa=10&amp;vtp=1&amp;vaab=1&amp;bbb=1"/>
          <p:cNvSpPr/>
          <p:nvPr/>
        </p:nvSpPr>
        <p:spPr>
          <a:xfrm>
            <a:off x="5202777" y="3464274"/>
            <a:ext cx="1736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gentlemen</a:t>
            </a:r>
            <a:endParaRPr lang="en-US" altLang="zh-CN" sz="2800" dirty="0"/>
          </a:p>
        </p:txBody>
      </p:sp>
      <p:sp>
        <p:nvSpPr>
          <p:cNvPr id="9" name="QB_6_AN.4_1#9c0fd78c5.blank?vaa=1&amp;vcp=1&amp;pid=70d431fef&amp;color=0,0,0&amp;vpa=11&amp;vtp=1&amp;vaab=1&amp;bbb=1"/>
          <p:cNvSpPr/>
          <p:nvPr/>
        </p:nvSpPr>
        <p:spPr>
          <a:xfrm>
            <a:off x="4378865" y="4111974"/>
            <a:ext cx="2309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congratulation</a:t>
            </a:r>
            <a:endParaRPr lang="en-US" altLang="zh-CN" sz="2800" dirty="0"/>
          </a:p>
        </p:txBody>
      </p:sp>
      <p:sp>
        <p:nvSpPr>
          <p:cNvPr id="11" name="QB_6_AN.22_1#9c0fd78c5.blank?vaa=1&amp;vcp=1&amp;pid=70d431fef&amp;color=0,0,0&amp;vpa=12&amp;vtp=1&amp;vaab=1&amp;bbb=1"/>
          <p:cNvSpPr/>
          <p:nvPr/>
        </p:nvSpPr>
        <p:spPr>
          <a:xfrm>
            <a:off x="6061615" y="4751419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204a9d0c?vcp=1&amp;pid=3d451e67b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23_1#7259aae51?vaa=1&amp;vcp=1&amp;pid=c204a9d0c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扔进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削减；减少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切断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中起一份作用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记得做过某事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有耐心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不管怎样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lang="en-US" altLang="zh-CN" sz="2800" dirty="0"/>
          </a:p>
        </p:txBody>
      </p:sp>
      <p:sp>
        <p:nvSpPr>
          <p:cNvPr id="4" name="QB_6_AN.1_1#7259aae51.blank?vaa=1&amp;vcp=1&amp;pid=c204a9d0c&amp;color=0,0,0&amp;vpa=13&amp;vtp=1&amp;vaab=1&amp;bbb=1"/>
          <p:cNvSpPr/>
          <p:nvPr/>
        </p:nvSpPr>
        <p:spPr>
          <a:xfrm>
            <a:off x="1730914" y="1233015"/>
            <a:ext cx="18192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endParaRPr lang="en-US" altLang="zh-CN" sz="2800" dirty="0"/>
          </a:p>
        </p:txBody>
      </p:sp>
      <p:sp>
        <p:nvSpPr>
          <p:cNvPr id="6" name="QB_6_AN.2_1#7259aae51.blank?vaa=1&amp;vcp=1&amp;pid=c204a9d0c&amp;color=0,0,0&amp;vpa=14&amp;vtp=1&amp;vaab=1&amp;bbb=1"/>
          <p:cNvSpPr/>
          <p:nvPr/>
        </p:nvSpPr>
        <p:spPr>
          <a:xfrm>
            <a:off x="2785014" y="1880715"/>
            <a:ext cx="16605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8" name="QB_6_AN.3_1#7259aae51.blank?vaa=1&amp;vcp=1&amp;pid=c204a9d0c&amp;color=0,0,0&amp;vpa=15&amp;vtp=1&amp;vaab=1&amp;bbb=1"/>
          <p:cNvSpPr/>
          <p:nvPr/>
        </p:nvSpPr>
        <p:spPr>
          <a:xfrm>
            <a:off x="1642014" y="2528415"/>
            <a:ext cx="127946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10" name="QB_6_AN.4_1#7259aae51.blank?vaa=1&amp;vcp=1&amp;pid=c204a9d0c&amp;color=0,0,0&amp;vpa=16&amp;vtp=1&amp;vaab=1&amp;bbb=1"/>
          <p:cNvSpPr/>
          <p:nvPr/>
        </p:nvSpPr>
        <p:spPr>
          <a:xfrm>
            <a:off x="4156615" y="3163415"/>
            <a:ext cx="1935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endParaRPr lang="en-US" altLang="zh-CN" sz="2800" dirty="0"/>
          </a:p>
        </p:txBody>
      </p:sp>
      <p:sp>
        <p:nvSpPr>
          <p:cNvPr id="12" name="QB_6_AN.5_1#7259aae51.blank?vaa=1&amp;vcp=1&amp;pid=c204a9d0c&amp;color=0,0,0&amp;vpa=17&amp;vtp=1&amp;vaab=1&amp;bbb=1"/>
          <p:cNvSpPr/>
          <p:nvPr/>
        </p:nvSpPr>
        <p:spPr>
          <a:xfrm>
            <a:off x="3089815" y="3811115"/>
            <a:ext cx="33670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4" name="QB_6_AN.6_1#7259aae51.blank?vaa=1&amp;vcp=1&amp;pid=c204a9d0c&amp;color=0,0,0&amp;vpa=18&amp;vtp=1&amp;vaab=1&amp;bbb=1"/>
          <p:cNvSpPr/>
          <p:nvPr/>
        </p:nvSpPr>
        <p:spPr>
          <a:xfrm>
            <a:off x="3140615" y="4458815"/>
            <a:ext cx="25463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6" name="QB_6_AN.36_1#7259aae51.blank?vaa=1&amp;vcp=1&amp;pid=c204a9d0c&amp;color=0,0,0&amp;vpa=19&amp;vtp=1&amp;vaab=1&amp;bbb=1"/>
          <p:cNvSpPr/>
          <p:nvPr/>
        </p:nvSpPr>
        <p:spPr>
          <a:xfrm>
            <a:off x="2378614" y="5098260"/>
            <a:ext cx="24892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7_1#c85caa0b9?vaa=1&amp;vcp=1&amp;pid=c204a9d0c&amp;color=0,0,0&amp;vtp=1&amp;vaab=1&amp;bt=1&amp;bbb=1"/>
          <p:cNvSpPr/>
          <p:nvPr/>
        </p:nvSpPr>
        <p:spPr>
          <a:xfrm>
            <a:off x="539496" y="9306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解释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上下颠倒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有影响；有关系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听说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的顶部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lang="en-US" altLang="zh-CN" sz="2800" dirty="0"/>
          </a:p>
        </p:txBody>
      </p:sp>
      <p:sp>
        <p:nvSpPr>
          <p:cNvPr id="3" name="QB_6_AN.1_1#c85caa0b9.blank?vaa=1&amp;vcp=1&amp;pid=c204a9d0c&amp;color=0,0,0&amp;vpa=20&amp;vtp=1&amp;vaab=1&amp;bbb=1"/>
          <p:cNvSpPr/>
          <p:nvPr/>
        </p:nvSpPr>
        <p:spPr>
          <a:xfrm>
            <a:off x="2730246" y="887444"/>
            <a:ext cx="2120900" cy="5500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explain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5" name="QB_6_AN.2_1#c85caa0b9.blank?vaa=1&amp;vcp=1&amp;pid=c204a9d0c&amp;color=0,0,0&amp;vpa=21&amp;vtp=1&amp;vaab=1&amp;bbb=1"/>
          <p:cNvSpPr/>
          <p:nvPr/>
        </p:nvSpPr>
        <p:spPr>
          <a:xfrm>
            <a:off x="2365914" y="1535144"/>
            <a:ext cx="21542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upside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7" name="QB_6_AN.3_1#c85caa0b9.blank?vaa=1&amp;vcp=1&amp;pid=c204a9d0c&amp;color=0,0,0&amp;vpa=22&amp;vtp=1&amp;vaab=1&amp;bbb=1"/>
          <p:cNvSpPr/>
          <p:nvPr/>
        </p:nvSpPr>
        <p:spPr>
          <a:xfrm>
            <a:off x="3635915" y="2195544"/>
            <a:ext cx="29733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difference</a:t>
            </a:r>
            <a:endParaRPr lang="en-US" altLang="zh-CN" sz="2800" dirty="0"/>
          </a:p>
        </p:txBody>
      </p:sp>
      <p:sp>
        <p:nvSpPr>
          <p:cNvPr id="9" name="QB_6_AN.4_1#c85caa0b9.blank?vaa=1&amp;vcp=1&amp;pid=c204a9d0c&amp;color=0,0,0&amp;vpa=23&amp;vtp=1&amp;vaab=1&amp;bbb=1"/>
          <p:cNvSpPr/>
          <p:nvPr/>
        </p:nvSpPr>
        <p:spPr>
          <a:xfrm>
            <a:off x="1876394" y="2843244"/>
            <a:ext cx="13033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1" name="QB_6_AN.5_1#c85caa0b9.blank?vaa=1&amp;vcp=1&amp;pid=c204a9d0c&amp;color=0,0,0&amp;vpa=24&amp;vtp=1&amp;vaab=1&amp;bbb=1"/>
          <p:cNvSpPr/>
          <p:nvPr/>
        </p:nvSpPr>
        <p:spPr>
          <a:xfrm>
            <a:off x="1883314" y="3490944"/>
            <a:ext cx="13446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3" name="QB_6_AN.6_1#c85caa0b9.blank?vaa=1&amp;vcp=1&amp;pid=c204a9d0c&amp;color=0,0,0&amp;vpa=25&amp;vtp=1&amp;vaab=1&amp;bbb=1"/>
          <p:cNvSpPr/>
          <p:nvPr/>
        </p:nvSpPr>
        <p:spPr>
          <a:xfrm>
            <a:off x="2886614" y="4138644"/>
            <a:ext cx="23510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harmful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5" name="QB_6_AN.7_1#c85caa0b9.blank?vaa=1&amp;vcp=1&amp;pid=c204a9d0c&amp;color=0,0,0&amp;vpa=26&amp;vtp=1&amp;vaab=1&amp;bbb=1"/>
          <p:cNvSpPr/>
          <p:nvPr/>
        </p:nvSpPr>
        <p:spPr>
          <a:xfrm>
            <a:off x="3305715" y="4773644"/>
            <a:ext cx="22320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7" name="QB_6_AN.52_1#c85caa0b9.blank?vaa=1&amp;vcp=1&amp;pid=c204a9d0c&amp;color=0,0,0&amp;vpa=27&amp;vtp=1&amp;vaab=1&amp;bbb=1"/>
          <p:cNvSpPr/>
          <p:nvPr/>
        </p:nvSpPr>
        <p:spPr>
          <a:xfrm>
            <a:off x="2200814" y="5413089"/>
            <a:ext cx="2468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3021</Words>
  <Application>Microsoft Office PowerPoint</Application>
  <PresentationFormat>宽屏</PresentationFormat>
  <Paragraphs>511</Paragraphs>
  <Slides>48</Slides>
  <Notes>45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6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7</cp:revision>
  <dcterms:created xsi:type="dcterms:W3CDTF">2024-11-19T14:10:04Z</dcterms:created>
  <dcterms:modified xsi:type="dcterms:W3CDTF">2025-07-23T10:20:42Z</dcterms:modified>
  <cp:category/>
  <cp:contentStatus/>
</cp:coreProperties>
</file>