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5" r:id="rId39"/>
    <p:sldId id="296" r:id="rId40"/>
    <p:sldId id="297" r:id="rId41"/>
    <p:sldId id="298" r:id="rId42"/>
    <p:sldId id="299" r:id="rId43"/>
    <p:sldId id="300" r:id="rId44"/>
    <p:sldId id="301" r:id="rId45"/>
    <p:sldId id="302" r:id="rId46"/>
    <p:sldId id="303" r:id="rId47"/>
    <p:sldId id="304" r:id="rId48"/>
    <p:sldId id="305" r:id="rId49"/>
    <p:sldId id="306" r:id="rId50"/>
    <p:sldId id="307" r:id="rId51"/>
    <p:sldId id="308" r:id="rId52"/>
    <p:sldId id="309" r:id="rId53"/>
    <p:sldId id="329" r:id="rId54"/>
    <p:sldId id="312" r:id="rId55"/>
    <p:sldId id="318" r:id="rId56"/>
    <p:sldId id="319" r:id="rId57"/>
    <p:sldId id="320" r:id="rId58"/>
    <p:sldId id="321" r:id="rId59"/>
    <p:sldId id="322" r:id="rId60"/>
    <p:sldId id="323" r:id="rId61"/>
    <p:sldId id="324" r:id="rId62"/>
    <p:sldId id="325" r:id="rId63"/>
    <p:sldId id="328" r:id="rId64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0761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CA5CA3-BECE-A371-D994-A903548788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890B852-C367-B084-1EA6-6F19CD204AF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14CB439-41F3-B823-1DDE-B5151FD6070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945164-0B6F-BBCA-7169-D7458674911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0436444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54.xml"/><Relationship Id="rId3" Type="http://schemas.openxmlformats.org/officeDocument/2006/relationships/slide" Target="../slides/slide3.xml"/><Relationship Id="rId7" Type="http://schemas.openxmlformats.org/officeDocument/2006/relationships/slide" Target="../slides/slide44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9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slide" Target="../slides/slide54.xml"/><Relationship Id="rId3" Type="http://schemas.openxmlformats.org/officeDocument/2006/relationships/slide" Target="../slides/slide3.xml"/><Relationship Id="rId7" Type="http://schemas.openxmlformats.org/officeDocument/2006/relationships/slide" Target="../slides/slide44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9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slide" Target="../slides/slide54.xml"/><Relationship Id="rId3" Type="http://schemas.openxmlformats.org/officeDocument/2006/relationships/slide" Target="../slides/slide3.xml"/><Relationship Id="rId7" Type="http://schemas.openxmlformats.org/officeDocument/2006/relationships/slide" Target="../slides/slide44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9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slide" Target="../slides/slide54.xml"/><Relationship Id="rId3" Type="http://schemas.openxmlformats.org/officeDocument/2006/relationships/slide" Target="../slides/slide3.xml"/><Relationship Id="rId7" Type="http://schemas.openxmlformats.org/officeDocument/2006/relationships/slide" Target="../slides/slide44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9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969cc31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0970FB28-C3C4-4220-9F5C-784B33CC8F6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第12讲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Modules 10~12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969cc31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73010B4C-4BC8-434C-BA6B-DFD63D4EE3D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bfef56c37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b907f5f4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1412e66f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3d97acb95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d7b1ef9b1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bfef56c37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b907f5f45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1412e66ff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3d97acb95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d7b1ef9b1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第12讲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Modules 10~12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969cc31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1376812B-E86D-4336-BC5A-DD2375667C2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bfef56c37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b907f5f4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1412e66f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3d97acb95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d7b1ef9b1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bfef56c37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b907f5f45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1412e66ff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3d97acb95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d7b1ef9b1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第12讲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Modules 10~12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2c1f6c4d008ee886b34b9#tid=6747d69562550100098fdc78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6C88E570-42C4-580E-5D73-A0F211B5B168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103EE5C-AE19-4B70-A4F7-67DB925A5FD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B7EC662-2560-4C1A-9965-4C23CA53720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bfef56c37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b907f5f4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1412e66f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3d97acb95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d7b1ef9b1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bfef56c37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b907f5f45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1412e66ff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3d97acb95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d7b1ef9b1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2EAF1C2-DB5E-4E63-B84F-5D5B0B71CAD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bfef56c37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b907f5f4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1412e66f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3d97acb95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d7b1ef9b1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bfef56c37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b907f5f45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1412e66ff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3d97acb95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d7b1ef9b1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5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3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3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0_1#bb3c69cf3?vaa=1&amp;vcp=1&amp;pid=dd109fc05&amp;color=0,0,0&amp;mp=1&amp;vtp=1&amp;vaab=1&amp;bt=1&amp;bbb=1&amp;hb=1"/>
          <p:cNvSpPr/>
          <p:nvPr/>
        </p:nvSpPr>
        <p:spPr>
          <a:xfrm>
            <a:off x="539496" y="22044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break（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.）（使）破；裂；碎；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损坏→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过去式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）→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过去分词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）→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.）破碎的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imagine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.）想象，设想→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.）想象，想象力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.）保持；保留→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（过去式／过去分词）</a:t>
            </a:r>
            <a:endParaRPr lang="en-US" altLang="zh-CN" sz="2800" dirty="0"/>
          </a:p>
        </p:txBody>
      </p:sp>
      <p:sp>
        <p:nvSpPr>
          <p:cNvPr id="3" name="QB_7_AN.1_1#bb3c69cf3.blank?vaa=1&amp;vcp=1&amp;pid=dd109fc05&amp;color=0,0,0&amp;mp=1&amp;vpa=16&amp;vtp=1&amp;vaab=1&amp;bbb=1"/>
          <p:cNvSpPr/>
          <p:nvPr/>
        </p:nvSpPr>
        <p:spPr>
          <a:xfrm>
            <a:off x="6779164" y="2173954"/>
            <a:ext cx="10683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broke</a:t>
            </a:r>
            <a:endParaRPr lang="en-US" altLang="zh-CN" sz="2800" dirty="0"/>
          </a:p>
        </p:txBody>
      </p:sp>
      <p:sp>
        <p:nvSpPr>
          <p:cNvPr id="4" name="QB_7_AN.2_1#bb3c69cf3.blank?vaa=1&amp;vcp=1&amp;pid=dd109fc05&amp;color=0,0,0&amp;mp=1&amp;vpa=17&amp;vtp=1&amp;vaab=1&amp;bbb=1"/>
          <p:cNvSpPr/>
          <p:nvPr/>
        </p:nvSpPr>
        <p:spPr>
          <a:xfrm>
            <a:off x="9979564" y="2173954"/>
            <a:ext cx="12461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broken</a:t>
            </a:r>
            <a:endParaRPr lang="en-US" altLang="zh-CN" sz="2800" dirty="0"/>
          </a:p>
        </p:txBody>
      </p:sp>
      <p:sp>
        <p:nvSpPr>
          <p:cNvPr id="5" name="QB_7_AN.3_1#bb3c69cf3.blank?vaa=1&amp;vcp=1&amp;pid=dd109fc05&amp;color=0,0,0&amp;mp=1&amp;vpa=18&amp;vtp=1&amp;vaab=1&amp;bbb=1"/>
          <p:cNvSpPr/>
          <p:nvPr/>
        </p:nvSpPr>
        <p:spPr>
          <a:xfrm>
            <a:off x="2988214" y="2821654"/>
            <a:ext cx="12461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broken</a:t>
            </a:r>
            <a:endParaRPr lang="en-US" altLang="zh-CN" sz="2800" dirty="0"/>
          </a:p>
        </p:txBody>
      </p:sp>
      <p:sp>
        <p:nvSpPr>
          <p:cNvPr id="7" name="QB_7_AN.4_1#bb3c69cf3.blank?vaa=1&amp;vcp=1&amp;pid=dd109fc05&amp;color=0,0,0&amp;vpa=19&amp;vtp=1&amp;vaab=1&amp;bbb=1"/>
          <p:cNvSpPr/>
          <p:nvPr/>
        </p:nvSpPr>
        <p:spPr>
          <a:xfrm>
            <a:off x="5190077" y="3456654"/>
            <a:ext cx="19542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imagination</a:t>
            </a:r>
            <a:endParaRPr lang="en-US" altLang="zh-CN" sz="2800" dirty="0"/>
          </a:p>
        </p:txBody>
      </p:sp>
      <p:sp>
        <p:nvSpPr>
          <p:cNvPr id="9" name="QB_7_AN.37_1#bb3c69cf3.blank?vaa=1&amp;vcp=1&amp;pid=dd109fc05&amp;color=0,0,0&amp;vpa=20&amp;vtp=1&amp;vaab=1&amp;bbb=1"/>
          <p:cNvSpPr/>
          <p:nvPr/>
        </p:nvSpPr>
        <p:spPr>
          <a:xfrm>
            <a:off x="4539202" y="4083399"/>
            <a:ext cx="8699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kept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7" grpId="0" build="p" animBg="1"/>
      <p:bldP spid="9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a78b2257?vcp=1&amp;pid=b907f5f45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重点短语</a:t>
            </a:r>
            <a:endParaRPr lang="en-US" altLang="zh-CN" sz="3200" dirty="0"/>
          </a:p>
        </p:txBody>
      </p:sp>
      <p:sp>
        <p:nvSpPr>
          <p:cNvPr id="3" name="C_6_BD#e65201fc5?vcp=1&amp;pid=ea78b2257&amp;color=0,0,0&amp;vtp=1&amp;vaab=1&amp;bbb=1"/>
          <p:cNvSpPr/>
          <p:nvPr/>
        </p:nvSpPr>
        <p:spPr>
          <a:xfrm>
            <a:off x="539496" y="1262679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</a:t>
            </a:r>
            <a:endParaRPr lang="en-US" altLang="zh-CN" sz="3200" dirty="0"/>
          </a:p>
        </p:txBody>
      </p:sp>
      <p:sp>
        <p:nvSpPr>
          <p:cNvPr id="4" name="QB_7_BD.38_1#a1cbabf49?vaa=1&amp;vcp=1&amp;pid=e65201fc5&amp;color=0,0,0&amp;vtp=1&amp;vaab=1&amp;bbb=1"/>
          <p:cNvSpPr/>
          <p:nvPr/>
        </p:nvSpPr>
        <p:spPr>
          <a:xfrm>
            <a:off x="539496" y="198168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，还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快点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变暖和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做某事的最佳时间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</a:t>
            </a:r>
            <a:endParaRPr lang="en-US" altLang="zh-CN" sz="2800" dirty="0"/>
          </a:p>
        </p:txBody>
      </p:sp>
      <p:sp>
        <p:nvSpPr>
          <p:cNvPr id="5" name="QB_7_AN.1_1#a1cbabf49.blank?vaa=1&amp;vcp=1&amp;pid=e65201fc5&amp;color=0,0,0&amp;vpa=21&amp;vtp=1&amp;vaab=1&amp;bbb=1"/>
          <p:cNvSpPr/>
          <p:nvPr/>
        </p:nvSpPr>
        <p:spPr>
          <a:xfrm>
            <a:off x="1883314" y="1951200"/>
            <a:ext cx="134302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</a:t>
            </a:r>
            <a:endParaRPr lang="en-US" altLang="zh-CN" sz="2800" dirty="0"/>
          </a:p>
        </p:txBody>
      </p:sp>
      <p:sp>
        <p:nvSpPr>
          <p:cNvPr id="7" name="QB_7_AN.2_1#a1cbabf49.blank?vaa=1&amp;vcp=1&amp;pid=e65201fc5&amp;color=0,0,0&amp;vpa=22&amp;vtp=1&amp;vaab=1&amp;bbb=1"/>
          <p:cNvSpPr/>
          <p:nvPr/>
        </p:nvSpPr>
        <p:spPr>
          <a:xfrm>
            <a:off x="1502314" y="2598900"/>
            <a:ext cx="15605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endParaRPr lang="en-US" altLang="zh-CN" sz="2800" dirty="0"/>
          </a:p>
        </p:txBody>
      </p:sp>
      <p:sp>
        <p:nvSpPr>
          <p:cNvPr id="9" name="QB_7_AN.3_1#a1cbabf49.blank?vaa=1&amp;vcp=1&amp;pid=e65201fc5&amp;color=0,0,0&amp;vpa=23&amp;vtp=1&amp;vaab=1&amp;bbb=1"/>
          <p:cNvSpPr/>
          <p:nvPr/>
        </p:nvSpPr>
        <p:spPr>
          <a:xfrm>
            <a:off x="1883314" y="3233900"/>
            <a:ext cx="16795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warm</a:t>
            </a:r>
            <a:endParaRPr lang="en-US" altLang="zh-CN" sz="2800" dirty="0"/>
          </a:p>
        </p:txBody>
      </p:sp>
      <p:sp>
        <p:nvSpPr>
          <p:cNvPr id="11" name="QB_7_AN.45_1#a1cbabf49.blank?vaa=1&amp;vcp=1&amp;pid=e65201fc5&amp;color=0,0,0&amp;vpa=24&amp;vtp=1&amp;vaab=1&amp;bbb=1"/>
          <p:cNvSpPr/>
          <p:nvPr/>
        </p:nvSpPr>
        <p:spPr>
          <a:xfrm>
            <a:off x="3610515" y="3873345"/>
            <a:ext cx="39179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9" grpId="0" build="p" animBg="1"/>
      <p:bldP spid="11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46_1#04fc9ea65?vaa=1&amp;vcp=1&amp;pid=e65201fc5&amp;color=0,0,0&amp;vtp=1&amp;vaab=1&amp;bt=1&amp;bbb=1"/>
          <p:cNvSpPr/>
          <p:nvPr/>
        </p:nvSpPr>
        <p:spPr>
          <a:xfrm>
            <a:off x="539496" y="15707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变金色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给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拍照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全年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最好做某事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相比较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有时；间或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</a:t>
            </a:r>
            <a:endParaRPr lang="en-US" altLang="zh-CN" sz="2800" dirty="0"/>
          </a:p>
        </p:txBody>
      </p:sp>
      <p:sp>
        <p:nvSpPr>
          <p:cNvPr id="3" name="QB_7_AN.1_1#04fc9ea65.blank?vaa=1&amp;vcp=1&amp;pid=e65201fc5&amp;color=0,0,0&amp;vpa=25&amp;vtp=1&amp;vaab=1&amp;bbb=1"/>
          <p:cNvSpPr/>
          <p:nvPr/>
        </p:nvSpPr>
        <p:spPr>
          <a:xfrm>
            <a:off x="1908714" y="1527524"/>
            <a:ext cx="16414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turn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gold</a:t>
            </a:r>
            <a:endParaRPr lang="en-US" altLang="zh-CN" sz="2800" dirty="0"/>
          </a:p>
        </p:txBody>
      </p:sp>
      <p:sp>
        <p:nvSpPr>
          <p:cNvPr id="5" name="QB_7_AN.2_1#04fc9ea65.blank?vaa=1&amp;vcp=1&amp;pid=e65201fc5&amp;color=0,0,0&amp;vpa=26&amp;vtp=1&amp;vaab=1&amp;bbb=1"/>
          <p:cNvSpPr/>
          <p:nvPr/>
        </p:nvSpPr>
        <p:spPr>
          <a:xfrm>
            <a:off x="2569114" y="2175224"/>
            <a:ext cx="24495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photos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7" name="QB_7_AN.3_1#04fc9ea65.blank?vaa=1&amp;vcp=1&amp;pid=e65201fc5&amp;color=0,0,0&amp;vpa=27&amp;vtp=1&amp;vaab=1&amp;bbb=1"/>
          <p:cNvSpPr/>
          <p:nvPr/>
        </p:nvSpPr>
        <p:spPr>
          <a:xfrm>
            <a:off x="1527714" y="2822924"/>
            <a:ext cx="25669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around</a:t>
            </a:r>
            <a:endParaRPr lang="en-US" altLang="zh-CN" sz="2800" dirty="0"/>
          </a:p>
        </p:txBody>
      </p:sp>
      <p:sp>
        <p:nvSpPr>
          <p:cNvPr id="9" name="QB_7_AN.4_1#04fc9ea65.blank?vaa=1&amp;vcp=1&amp;pid=e65201fc5&amp;color=0,0,0&amp;vpa=28&amp;vtp=1&amp;vaab=1&amp;bbb=1"/>
          <p:cNvSpPr/>
          <p:nvPr/>
        </p:nvSpPr>
        <p:spPr>
          <a:xfrm>
            <a:off x="2581814" y="3483324"/>
            <a:ext cx="29718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</a:t>
            </a:r>
            <a:endParaRPr lang="en-US" altLang="zh-CN" sz="2800" dirty="0"/>
          </a:p>
        </p:txBody>
      </p:sp>
      <p:sp>
        <p:nvSpPr>
          <p:cNvPr id="11" name="QB_7_AN.5_1#04fc9ea65.blank?vaa=1&amp;vcp=1&amp;pid=e65201fc5&amp;color=0,0,0&amp;vpa=29&amp;vtp=1&amp;vaab=1&amp;bbb=1"/>
          <p:cNvSpPr/>
          <p:nvPr/>
        </p:nvSpPr>
        <p:spPr>
          <a:xfrm>
            <a:off x="2912014" y="4118324"/>
            <a:ext cx="2112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compared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13" name="QB_7_AN.57_1#04fc9ea65.blank?vaa=1&amp;vcp=1&amp;pid=e65201fc5&amp;color=0,0,0&amp;vpa=30&amp;vtp=1&amp;vaab=1&amp;bbb=1"/>
          <p:cNvSpPr/>
          <p:nvPr/>
        </p:nvSpPr>
        <p:spPr>
          <a:xfrm>
            <a:off x="2734214" y="4757769"/>
            <a:ext cx="30210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30c98a997?vcp=1&amp;pid=ea78b2257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</a:t>
            </a:r>
            <a:endParaRPr lang="en-US" altLang="zh-CN" sz="3200" dirty="0"/>
          </a:p>
        </p:txBody>
      </p:sp>
      <p:sp>
        <p:nvSpPr>
          <p:cNvPr id="3" name="QB_7_BD.58_1#d21665c15?vaa=1&amp;vcp=1&amp;pid=30c98a997&amp;color=0,0,0&amp;vtp=1&amp;vaab=1&amp;bbb=1"/>
          <p:cNvSpPr/>
          <p:nvPr/>
        </p:nvSpPr>
        <p:spPr>
          <a:xfrm>
            <a:off x="539496" y="1263495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对做（某事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）感兴趣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理发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首次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互相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endParaRPr lang="en-US" altLang="zh-CN" sz="2800" dirty="0"/>
          </a:p>
        </p:txBody>
      </p:sp>
      <p:sp>
        <p:nvSpPr>
          <p:cNvPr id="4" name="QB_7_AN.1_1#d21665c15.blank?vaa=1&amp;vcp=1&amp;pid=30c98a997&amp;color=0,0,0&amp;vpa=31&amp;vtp=1&amp;vaab=1&amp;bbb=1"/>
          <p:cNvSpPr/>
          <p:nvPr/>
        </p:nvSpPr>
        <p:spPr>
          <a:xfrm>
            <a:off x="3978815" y="1233015"/>
            <a:ext cx="408622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sth．</a:t>
            </a:r>
            <a:endParaRPr lang="en-US" altLang="zh-CN" sz="2800" dirty="0"/>
          </a:p>
        </p:txBody>
      </p:sp>
      <p:sp>
        <p:nvSpPr>
          <p:cNvPr id="6" name="QB_7_AN.2_1#d21665c15.blank?vaa=1&amp;vcp=1&amp;pid=30c98a997&amp;color=0,0,0&amp;vpa=32&amp;vtp=1&amp;vaab=1&amp;bbb=1"/>
          <p:cNvSpPr/>
          <p:nvPr/>
        </p:nvSpPr>
        <p:spPr>
          <a:xfrm>
            <a:off x="1705514" y="1868015"/>
            <a:ext cx="205422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example</a:t>
            </a:r>
            <a:endParaRPr lang="en-US" altLang="zh-CN" sz="2800" dirty="0"/>
          </a:p>
        </p:txBody>
      </p:sp>
      <p:sp>
        <p:nvSpPr>
          <p:cNvPr id="8" name="QB_7_AN.3_1#d21665c15.blank?vaa=1&amp;vcp=1&amp;pid=30c98a997&amp;color=0,0,0&amp;vpa=33&amp;vtp=1&amp;vaab=1&amp;bbb=1"/>
          <p:cNvSpPr/>
          <p:nvPr/>
        </p:nvSpPr>
        <p:spPr>
          <a:xfrm>
            <a:off x="1489615" y="2528415"/>
            <a:ext cx="319824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hair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cut</a:t>
            </a:r>
            <a:endParaRPr lang="en-US" altLang="zh-CN" sz="2800" dirty="0"/>
          </a:p>
        </p:txBody>
      </p:sp>
      <p:sp>
        <p:nvSpPr>
          <p:cNvPr id="10" name="QB_7_AN.4_1#d21665c15.blank?vaa=1&amp;vcp=1&amp;pid=30c98a997&amp;color=0,0,0&amp;vpa=34&amp;vtp=1&amp;vaab=1&amp;bbb=1"/>
          <p:cNvSpPr/>
          <p:nvPr/>
        </p:nvSpPr>
        <p:spPr>
          <a:xfrm>
            <a:off x="1667414" y="3176115"/>
            <a:ext cx="28448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endParaRPr lang="en-US" altLang="zh-CN" sz="2800" dirty="0"/>
          </a:p>
        </p:txBody>
      </p:sp>
      <p:sp>
        <p:nvSpPr>
          <p:cNvPr id="12" name="QB_7_AN.67_1#d21665c15.blank?vaa=1&amp;vcp=1&amp;pid=30c98a997&amp;color=0,0,0&amp;vpa=35&amp;vtp=1&amp;vaab=1&amp;bbb=1"/>
          <p:cNvSpPr/>
          <p:nvPr/>
        </p:nvSpPr>
        <p:spPr>
          <a:xfrm>
            <a:off x="1642014" y="3802860"/>
            <a:ext cx="18161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68_1#f0a67f609?vaa=1&amp;vcp=1&amp;pid=30c98a997&amp;color=0,0,0&amp;vtp=1&amp;vaab=1&amp;bt=1&amp;bbb=1"/>
          <p:cNvSpPr/>
          <p:nvPr/>
        </p:nvSpPr>
        <p:spPr>
          <a:xfrm>
            <a:off x="539496" y="18843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让某人做某事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推挤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排队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等待轮到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拍某人的肩膀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</a:t>
            </a:r>
            <a:endParaRPr lang="en-US" altLang="zh-CN" sz="2800" dirty="0"/>
          </a:p>
        </p:txBody>
      </p:sp>
      <p:sp>
        <p:nvSpPr>
          <p:cNvPr id="3" name="QB_7_AN.1_1#f0a67f609.blank?vaa=1&amp;vcp=1&amp;pid=30c98a997&amp;color=0,0,0&amp;vpa=36&amp;vtp=1&amp;vaab=1&amp;bbb=1"/>
          <p:cNvSpPr/>
          <p:nvPr/>
        </p:nvSpPr>
        <p:spPr>
          <a:xfrm>
            <a:off x="2924714" y="1853914"/>
            <a:ext cx="35163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sb．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sth．</a:t>
            </a:r>
            <a:endParaRPr lang="en-US" altLang="zh-CN" sz="2800" dirty="0"/>
          </a:p>
        </p:txBody>
      </p:sp>
      <p:sp>
        <p:nvSpPr>
          <p:cNvPr id="5" name="QB_7_AN.2_1#f0a67f609.blank?vaa=1&amp;vcp=1&amp;pid=30c98a997&amp;color=0,0,0&amp;vpa=37&amp;vtp=1&amp;vaab=1&amp;bbb=1"/>
          <p:cNvSpPr/>
          <p:nvPr/>
        </p:nvSpPr>
        <p:spPr>
          <a:xfrm>
            <a:off x="1502314" y="2488914"/>
            <a:ext cx="2628329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push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</a:t>
            </a:r>
            <a:endParaRPr lang="en-US" altLang="zh-CN" sz="2800" dirty="0"/>
          </a:p>
        </p:txBody>
      </p:sp>
      <p:sp>
        <p:nvSpPr>
          <p:cNvPr id="7" name="QB_7_AN.3_1#f0a67f609.blank?vaa=1&amp;vcp=1&amp;pid=30c98a997&amp;color=0,0,0&amp;vpa=38&amp;vtp=1&amp;vaab=1&amp;bbb=1"/>
          <p:cNvSpPr/>
          <p:nvPr/>
        </p:nvSpPr>
        <p:spPr>
          <a:xfrm>
            <a:off x="1476915" y="3149314"/>
            <a:ext cx="25066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line</a:t>
            </a:r>
            <a:endParaRPr lang="en-US" altLang="zh-CN" sz="2800" dirty="0"/>
          </a:p>
        </p:txBody>
      </p:sp>
      <p:sp>
        <p:nvSpPr>
          <p:cNvPr id="9" name="QB_7_AN.4_1#f0a67f609.blank?vaa=1&amp;vcp=1&amp;pid=30c98a997&amp;color=0,0,0&amp;vpa=39&amp;vtp=1&amp;vaab=1&amp;bbb=1"/>
          <p:cNvSpPr/>
          <p:nvPr/>
        </p:nvSpPr>
        <p:spPr>
          <a:xfrm>
            <a:off x="2962814" y="3797014"/>
            <a:ext cx="2548954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turn</a:t>
            </a:r>
            <a:endParaRPr lang="en-US" altLang="zh-CN" sz="2800" dirty="0"/>
          </a:p>
        </p:txBody>
      </p:sp>
      <p:sp>
        <p:nvSpPr>
          <p:cNvPr id="11" name="QB_7_AN.77_1#f0a67f609.blank?vaa=1&amp;vcp=1&amp;pid=30c98a997&amp;color=0,0,0&amp;vpa=40&amp;vtp=1&amp;vaab=1&amp;bbb=1"/>
          <p:cNvSpPr/>
          <p:nvPr/>
        </p:nvSpPr>
        <p:spPr>
          <a:xfrm>
            <a:off x="3127915" y="4423759"/>
            <a:ext cx="41767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touch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sb.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shoulder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270e5208a?vcp=1&amp;pid=ea78b2257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</a:t>
            </a:r>
            <a:endParaRPr lang="en-US" altLang="zh-CN" sz="3200" dirty="0"/>
          </a:p>
        </p:txBody>
      </p:sp>
      <p:sp>
        <p:nvSpPr>
          <p:cNvPr id="3" name="QB_7_BD.78_1#690a218db?vaa=1&amp;vcp=1&amp;pid=270e5208a&amp;color=0,0,0&amp;vtp=1&amp;vaab=1&amp;bbb=1"/>
          <p:cNvSpPr/>
          <p:nvPr/>
        </p:nvSpPr>
        <p:spPr>
          <a:xfrm>
            <a:off x="539496" y="1263495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急救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的底部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发出声音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处于痛苦之中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做某事有困难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抬起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endParaRPr lang="en-US" altLang="zh-CN" sz="2800" dirty="0"/>
          </a:p>
        </p:txBody>
      </p:sp>
      <p:sp>
        <p:nvSpPr>
          <p:cNvPr id="4" name="QB_7_AN.1_1#690a218db.blank?vaa=1&amp;vcp=1&amp;pid=270e5208a&amp;color=0,0,0&amp;vpa=41&amp;vtp=1&amp;vaab=1&amp;bbb=1"/>
          <p:cNvSpPr/>
          <p:nvPr/>
        </p:nvSpPr>
        <p:spPr>
          <a:xfrm>
            <a:off x="1476915" y="1233015"/>
            <a:ext cx="14430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aid</a:t>
            </a:r>
            <a:endParaRPr lang="en-US" altLang="zh-CN" sz="2800" dirty="0"/>
          </a:p>
        </p:txBody>
      </p:sp>
      <p:sp>
        <p:nvSpPr>
          <p:cNvPr id="6" name="QB_7_AN.2_1#690a218db.blank?vaa=1&amp;vcp=1&amp;pid=270e5208a&amp;color=0,0,0&amp;vpa=42&amp;vtp=1&amp;vaab=1&amp;bbb=1"/>
          <p:cNvSpPr/>
          <p:nvPr/>
        </p:nvSpPr>
        <p:spPr>
          <a:xfrm>
            <a:off x="2937414" y="1880715"/>
            <a:ext cx="27844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bottom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8" name="QB_7_AN.3_1#690a218db.blank?vaa=1&amp;vcp=1&amp;pid=270e5208a&amp;color=0,0,0&amp;vpa=43&amp;vtp=1&amp;vaab=1&amp;bbb=1"/>
          <p:cNvSpPr/>
          <p:nvPr/>
        </p:nvSpPr>
        <p:spPr>
          <a:xfrm>
            <a:off x="2238914" y="2528415"/>
            <a:ext cx="23891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sound</a:t>
            </a:r>
            <a:endParaRPr lang="en-US" altLang="zh-CN" sz="2800" dirty="0"/>
          </a:p>
        </p:txBody>
      </p:sp>
      <p:sp>
        <p:nvSpPr>
          <p:cNvPr id="10" name="QB_7_AN.4_1#690a218db.blank?vaa=1&amp;vcp=1&amp;pid=270e5208a&amp;color=0,0,0&amp;vpa=44&amp;vtp=1&amp;vaab=1&amp;bbb=1"/>
          <p:cNvSpPr/>
          <p:nvPr/>
        </p:nvSpPr>
        <p:spPr>
          <a:xfrm>
            <a:off x="2950114" y="3163415"/>
            <a:ext cx="13239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pain</a:t>
            </a:r>
            <a:endParaRPr lang="en-US" altLang="zh-CN" sz="2800" dirty="0"/>
          </a:p>
        </p:txBody>
      </p:sp>
      <p:sp>
        <p:nvSpPr>
          <p:cNvPr id="12" name="QB_7_AN.5_1#690a218db.blank?vaa=1&amp;vcp=1&amp;pid=270e5208a&amp;color=0,0,0&amp;vpa=45&amp;vtp=1&amp;vaab=1&amp;bbb=1"/>
          <p:cNvSpPr/>
          <p:nvPr/>
        </p:nvSpPr>
        <p:spPr>
          <a:xfrm>
            <a:off x="2962814" y="3811115"/>
            <a:ext cx="52133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trouble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（in）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sth．</a:t>
            </a:r>
            <a:endParaRPr lang="en-US" altLang="zh-CN" sz="2800" dirty="0"/>
          </a:p>
        </p:txBody>
      </p:sp>
      <p:sp>
        <p:nvSpPr>
          <p:cNvPr id="14" name="QB_7_AN.89_1#690a218db.blank?vaa=1&amp;vcp=1&amp;pid=270e5208a&amp;color=0,0,0&amp;vpa=46&amp;vtp=1&amp;vaab=1&amp;bbb=1"/>
          <p:cNvSpPr/>
          <p:nvPr/>
        </p:nvSpPr>
        <p:spPr>
          <a:xfrm>
            <a:off x="1502314" y="4437860"/>
            <a:ext cx="12065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  <p:bldP spid="14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90_1#c6930b116?vaa=1&amp;vcp=1&amp;pid=270e5208a&amp;color=0,0,0&amp;mp=1&amp;vtp=1&amp;vaab=1&amp;bt=1&amp;bbb=1"/>
          <p:cNvSpPr/>
          <p:nvPr/>
        </p:nvSpPr>
        <p:spPr>
          <a:xfrm>
            <a:off x="539496" y="9242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确保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，确认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警告某人某事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远离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接触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停止（手头上）正在做的事情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保持镇静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离开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简而言之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endParaRPr lang="en-US" altLang="zh-CN" sz="2800" dirty="0"/>
          </a:p>
        </p:txBody>
      </p:sp>
      <p:sp>
        <p:nvSpPr>
          <p:cNvPr id="3" name="QB_7_AN.1_1#c6930b116.blank?vaa=1&amp;vcp=1&amp;pid=270e5208a&amp;color=0,0,0&amp;mp=1&amp;vpa=47&amp;vtp=1&amp;vaab=1&amp;bbb=1"/>
          <p:cNvSpPr/>
          <p:nvPr/>
        </p:nvSpPr>
        <p:spPr>
          <a:xfrm>
            <a:off x="2543714" y="893794"/>
            <a:ext cx="17970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sure</a:t>
            </a:r>
            <a:endParaRPr lang="en-US" altLang="zh-CN" sz="2800" dirty="0"/>
          </a:p>
        </p:txBody>
      </p:sp>
      <p:sp>
        <p:nvSpPr>
          <p:cNvPr id="5" name="QB_7_AN.2_1#c6930b116.blank?vaa=1&amp;vcp=1&amp;pid=270e5208a&amp;color=0,0,0&amp;vpa=48&amp;vtp=1&amp;vaab=1&amp;bbb=1"/>
          <p:cNvSpPr/>
          <p:nvPr/>
        </p:nvSpPr>
        <p:spPr>
          <a:xfrm>
            <a:off x="2886614" y="1541494"/>
            <a:ext cx="4119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warn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sb.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about／of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sth．</a:t>
            </a:r>
            <a:endParaRPr lang="en-US" altLang="zh-CN" sz="2800" dirty="0"/>
          </a:p>
        </p:txBody>
      </p:sp>
      <p:sp>
        <p:nvSpPr>
          <p:cNvPr id="7" name="QB_7_AN.3_1#c6930b116.blank?vaa=1&amp;vcp=1&amp;pid=270e5208a&amp;color=0,0,0&amp;vpa=49&amp;vtp=1&amp;vaab=1&amp;bbb=1"/>
          <p:cNvSpPr/>
          <p:nvPr/>
        </p:nvSpPr>
        <p:spPr>
          <a:xfrm>
            <a:off x="1680114" y="2176494"/>
            <a:ext cx="26273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away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endParaRPr lang="en-US" altLang="zh-CN" sz="2800" dirty="0"/>
          </a:p>
        </p:txBody>
      </p:sp>
      <p:sp>
        <p:nvSpPr>
          <p:cNvPr id="9" name="QB_7_AN.4_1#c6930b116.blank?vaa=1&amp;vcp=1&amp;pid=270e5208a&amp;color=0,0,0&amp;vpa=50&amp;vtp=1&amp;vaab=1&amp;bbb=1"/>
          <p:cNvSpPr/>
          <p:nvPr/>
        </p:nvSpPr>
        <p:spPr>
          <a:xfrm>
            <a:off x="3102515" y="2824194"/>
            <a:ext cx="227012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11" name="QB_7_AN.5_1#c6930b116.blank?vaa=1&amp;vcp=1&amp;pid=270e5208a&amp;color=0,0,0&amp;vpa=51&amp;vtp=1&amp;vaab=1&amp;bbb=1"/>
          <p:cNvSpPr/>
          <p:nvPr/>
        </p:nvSpPr>
        <p:spPr>
          <a:xfrm>
            <a:off x="5584793" y="3471894"/>
            <a:ext cx="27860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sth．</a:t>
            </a:r>
            <a:endParaRPr lang="en-US" altLang="zh-CN" sz="2800" dirty="0"/>
          </a:p>
        </p:txBody>
      </p:sp>
      <p:sp>
        <p:nvSpPr>
          <p:cNvPr id="13" name="QB_7_AN.6_1#c6930b116.blank?vaa=1&amp;vcp=1&amp;pid=270e5208a&amp;color=0,0,0&amp;vpa=52&amp;vtp=1&amp;vaab=1&amp;bbb=1"/>
          <p:cNvSpPr/>
          <p:nvPr/>
        </p:nvSpPr>
        <p:spPr>
          <a:xfrm>
            <a:off x="2365914" y="4119594"/>
            <a:ext cx="17954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calm</a:t>
            </a:r>
            <a:endParaRPr lang="en-US" altLang="zh-CN" sz="2800" dirty="0"/>
          </a:p>
        </p:txBody>
      </p:sp>
      <p:sp>
        <p:nvSpPr>
          <p:cNvPr id="15" name="QB_7_AN.7_1#c6930b116.blank?vaa=1&amp;vcp=1&amp;pid=270e5208a&amp;color=0,0,0&amp;vpa=53&amp;vtp=1&amp;vaab=1&amp;bbb=1"/>
          <p:cNvSpPr/>
          <p:nvPr/>
        </p:nvSpPr>
        <p:spPr>
          <a:xfrm>
            <a:off x="2912014" y="4767294"/>
            <a:ext cx="28448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away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endParaRPr lang="en-US" altLang="zh-CN" sz="2800" dirty="0"/>
          </a:p>
        </p:txBody>
      </p:sp>
      <p:sp>
        <p:nvSpPr>
          <p:cNvPr id="17" name="QB_7_AN.105_1#c6930b116.blank?vaa=1&amp;vcp=1&amp;pid=270e5208a&amp;color=0,0,0&amp;vpa=54&amp;vtp=1&amp;vaab=1&amp;bbb=1"/>
          <p:cNvSpPr/>
          <p:nvPr/>
        </p:nvSpPr>
        <p:spPr>
          <a:xfrm>
            <a:off x="2365914" y="5406739"/>
            <a:ext cx="14239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short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  <p:bldP spid="17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a20f9e3d?vcp=1&amp;pid=b907f5f45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重点句型</a:t>
            </a:r>
            <a:endParaRPr lang="en-US" altLang="zh-CN" sz="3200" dirty="0"/>
          </a:p>
        </p:txBody>
      </p:sp>
      <p:sp>
        <p:nvSpPr>
          <p:cNvPr id="3" name="C_6_BD#62801f145?vcp=1&amp;pid=2a20f9e3d&amp;color=0,0,0&amp;vtp=1&amp;vaab=1&amp;bbb=1"/>
          <p:cNvSpPr/>
          <p:nvPr/>
        </p:nvSpPr>
        <p:spPr>
          <a:xfrm>
            <a:off x="539496" y="1262679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</a:t>
            </a:r>
            <a:endParaRPr lang="en-US" altLang="zh-CN" sz="3200" dirty="0"/>
          </a:p>
        </p:txBody>
      </p:sp>
      <p:sp>
        <p:nvSpPr>
          <p:cNvPr id="4" name="QB_7_BD.106_1#33837d2b7?vaa=1&amp;vcp=1&amp;pid=62801f145&amp;color=0,0,0&amp;vtp=1&amp;vaab=1&amp;bbb=1"/>
          <p:cNvSpPr/>
          <p:nvPr/>
        </p:nvSpPr>
        <p:spPr>
          <a:xfrm>
            <a:off x="539496" y="19902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（P80）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你在开玩笑吗？</a:t>
            </a:r>
            <a:endParaRPr lang="en-US" altLang="zh-CN" sz="2800" dirty="0"/>
          </a:p>
        </p:txBody>
      </p:sp>
      <p:sp>
        <p:nvSpPr>
          <p:cNvPr id="5" name="QB_7_AN.1_1#33837d2b7.blank?vaa=1&amp;vcp=1&amp;pid=62801f145&amp;color=0,0,0&amp;vpa=55&amp;vtp=1&amp;vaab=1&amp;bbb=1"/>
          <p:cNvSpPr/>
          <p:nvPr/>
        </p:nvSpPr>
        <p:spPr>
          <a:xfrm>
            <a:off x="816515" y="1938765"/>
            <a:ext cx="7921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endParaRPr lang="en-US" altLang="zh-CN" sz="2800" dirty="0"/>
          </a:p>
        </p:txBody>
      </p:sp>
      <p:sp>
        <p:nvSpPr>
          <p:cNvPr id="6" name="QB_7_AN.2_1#33837d2b7.blank?vaa=1&amp;vcp=1&amp;pid=62801f145&amp;color=0,0,0&amp;vpa=56&amp;vtp=1&amp;vaab=1&amp;bbb=1"/>
          <p:cNvSpPr/>
          <p:nvPr/>
        </p:nvSpPr>
        <p:spPr>
          <a:xfrm>
            <a:off x="1883314" y="1926065"/>
            <a:ext cx="7921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endParaRPr lang="en-US" altLang="zh-CN" sz="2800" dirty="0"/>
          </a:p>
        </p:txBody>
      </p:sp>
      <p:sp>
        <p:nvSpPr>
          <p:cNvPr id="7" name="QB_7_AN.3_1#33837d2b7.blank?vaa=1&amp;vcp=1&amp;pid=62801f145&amp;color=0,0,0&amp;vpa=57&amp;vtp=1&amp;vaab=1&amp;bbb=1"/>
          <p:cNvSpPr/>
          <p:nvPr/>
        </p:nvSpPr>
        <p:spPr>
          <a:xfrm>
            <a:off x="2950114" y="1926065"/>
            <a:ext cx="11668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joking</a:t>
            </a:r>
            <a:endParaRPr lang="en-US" altLang="zh-CN" sz="2800" dirty="0"/>
          </a:p>
        </p:txBody>
      </p:sp>
      <p:sp>
        <p:nvSpPr>
          <p:cNvPr id="8" name="QB_7_BD.110_1#48e831c1d?sp=1&amp;vaa=1&amp;vcp=1&amp;pid=62801f145&amp;color=0,0,0&amp;vtp=1&amp;vaab=1&amp;bbb=1"/>
          <p:cNvSpPr/>
          <p:nvPr/>
        </p:nvSpPr>
        <p:spPr>
          <a:xfrm>
            <a:off x="539496" y="262303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between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P80）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温度是多少？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零下八度到零下二度。</a:t>
            </a:r>
            <a:endParaRPr lang="en-US" altLang="zh-CN" sz="2800" dirty="0"/>
          </a:p>
        </p:txBody>
      </p:sp>
      <p:sp>
        <p:nvSpPr>
          <p:cNvPr id="9" name="QB_7_AN.111_1#48e831c1d.blank?vaa=1&amp;vcp=1&amp;pid=62801f145&amp;color=0,0,0&amp;vpa=58&amp;vtp=1&amp;vaab=1&amp;bbb=1"/>
          <p:cNvSpPr/>
          <p:nvPr/>
        </p:nvSpPr>
        <p:spPr>
          <a:xfrm>
            <a:off x="1121315" y="2592559"/>
            <a:ext cx="1264666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What’s</a:t>
            </a:r>
            <a:endParaRPr lang="en-US" altLang="zh-CN" sz="2800" dirty="0"/>
          </a:p>
        </p:txBody>
      </p:sp>
      <p:sp>
        <p:nvSpPr>
          <p:cNvPr id="10" name="QB_7_AN.112_1#48e831c1d.blank?vaa=1&amp;vcp=1&amp;pid=62801f145&amp;color=0,0,0&amp;vpa=59&amp;vtp=1&amp;vaab=1&amp;bbb=1"/>
          <p:cNvSpPr/>
          <p:nvPr/>
        </p:nvSpPr>
        <p:spPr>
          <a:xfrm>
            <a:off x="2556414" y="2592559"/>
            <a:ext cx="6921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endParaRPr lang="en-US" altLang="zh-CN" sz="2800" dirty="0"/>
          </a:p>
        </p:txBody>
      </p:sp>
      <p:sp>
        <p:nvSpPr>
          <p:cNvPr id="11" name="QB_7_AN.113_1#48e831c1d.blank?vaa=1&amp;vcp=1&amp;pid=62801f145&amp;color=0,0,0&amp;vpa=60&amp;vtp=1&amp;vaab=1&amp;bbb=1"/>
          <p:cNvSpPr/>
          <p:nvPr/>
        </p:nvSpPr>
        <p:spPr>
          <a:xfrm>
            <a:off x="3445415" y="2579859"/>
            <a:ext cx="19542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temperature</a:t>
            </a:r>
            <a:endParaRPr lang="en-US" altLang="zh-CN" sz="2800" dirty="0"/>
          </a:p>
        </p:txBody>
      </p:sp>
      <p:sp>
        <p:nvSpPr>
          <p:cNvPr id="12" name="QB_7_AN.114_1#48e831c1d.blank?vaa=1&amp;vcp=1&amp;pid=62801f145&amp;color=0,0,0&amp;vpa=61&amp;vtp=1&amp;vaab=1&amp;bbb=1"/>
          <p:cNvSpPr/>
          <p:nvPr/>
        </p:nvSpPr>
        <p:spPr>
          <a:xfrm>
            <a:off x="2911444" y="3240259"/>
            <a:ext cx="11271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minus</a:t>
            </a:r>
            <a:endParaRPr lang="en-US" altLang="zh-CN" sz="2800" dirty="0"/>
          </a:p>
        </p:txBody>
      </p:sp>
      <p:sp>
        <p:nvSpPr>
          <p:cNvPr id="13" name="QB_7_AN.115_1#48e831c1d.blank?vaa=1&amp;vcp=1&amp;pid=62801f145&amp;color=0,0,0&amp;vpa=62&amp;vtp=1&amp;vaab=1&amp;bbb=1"/>
          <p:cNvSpPr/>
          <p:nvPr/>
        </p:nvSpPr>
        <p:spPr>
          <a:xfrm>
            <a:off x="4321143" y="3227559"/>
            <a:ext cx="9683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eight</a:t>
            </a:r>
            <a:endParaRPr lang="en-US" altLang="zh-CN" sz="2800" dirty="0"/>
          </a:p>
        </p:txBody>
      </p:sp>
      <p:sp>
        <p:nvSpPr>
          <p:cNvPr id="14" name="QB_7_AN.116_1#48e831c1d.blank?vaa=1&amp;vcp=1&amp;pid=62801f145&amp;color=0,0,0&amp;vpa=63&amp;vtp=1&amp;vaab=1&amp;bbb=1"/>
          <p:cNvSpPr/>
          <p:nvPr/>
        </p:nvSpPr>
        <p:spPr>
          <a:xfrm>
            <a:off x="6269005" y="3240259"/>
            <a:ext cx="11271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minus</a:t>
            </a:r>
            <a:endParaRPr lang="en-US" altLang="zh-CN" sz="2800" dirty="0"/>
          </a:p>
        </p:txBody>
      </p:sp>
      <p:sp>
        <p:nvSpPr>
          <p:cNvPr id="15" name="QB_7_AN.117_1#48e831c1d.blank?vaa=1&amp;vcp=1&amp;pid=62801f145&amp;color=0,0,0&amp;vpa=64&amp;vtp=1&amp;vaab=1&amp;bbb=1"/>
          <p:cNvSpPr/>
          <p:nvPr/>
        </p:nvSpPr>
        <p:spPr>
          <a:xfrm>
            <a:off x="7678706" y="3240259"/>
            <a:ext cx="7921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endParaRPr lang="en-US" altLang="zh-CN" sz="2800" dirty="0"/>
          </a:p>
        </p:txBody>
      </p:sp>
      <p:sp>
        <p:nvSpPr>
          <p:cNvPr id="16" name="QB_7_AN.118_1#48e831c1d.blank?vaa=1&amp;vcp=1&amp;pid=62801f145&amp;color=0,0,0&amp;vpa=65&amp;vtp=1&amp;vaab=1&amp;bbb=1"/>
          <p:cNvSpPr/>
          <p:nvPr/>
        </p:nvSpPr>
        <p:spPr>
          <a:xfrm>
            <a:off x="8745506" y="3227559"/>
            <a:ext cx="13430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degrees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3" grpId="0" build="p" animBg="1"/>
      <p:bldP spid="14" grpId="0" build="p" animBg="1"/>
      <p:bldP spid="15" grpId="0" build="p" animBg="1"/>
      <p:bldP spid="16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19_1#aaf23b5a1?vaa=1&amp;vcp=1&amp;pid=62801f145&amp;color=0,0,0&amp;mp=1&amp;vtp=1&amp;vaab=1&amp;bt=1&amp;bbb=1&amp;hb=1"/>
          <p:cNvSpPr/>
          <p:nvPr/>
        </p:nvSpPr>
        <p:spPr>
          <a:xfrm>
            <a:off x="539496" y="155143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usually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snowed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P80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并不经常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，尽管今年下了很多雪。</a:t>
            </a:r>
            <a:endParaRPr lang="en-US" altLang="zh-CN" sz="2800" dirty="0"/>
          </a:p>
        </p:txBody>
      </p:sp>
      <p:sp>
        <p:nvSpPr>
          <p:cNvPr id="3" name="QB_7_AN.1_1#aaf23b5a1.blank?vaa=1&amp;vcp=1&amp;pid=62801f145&amp;color=0,0,0&amp;mp=1&amp;vpa=66&amp;vtp=1&amp;vaab=1&amp;bbb=1"/>
          <p:cNvSpPr/>
          <p:nvPr/>
        </p:nvSpPr>
        <p:spPr>
          <a:xfrm>
            <a:off x="2796826" y="1508252"/>
            <a:ext cx="15017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although</a:t>
            </a:r>
            <a:endParaRPr lang="en-US" altLang="zh-CN" sz="2800" dirty="0"/>
          </a:p>
        </p:txBody>
      </p:sp>
      <p:sp>
        <p:nvSpPr>
          <p:cNvPr id="4" name="QB_7_AN.2_1#aaf23b5a1.blank?vaa=1&amp;vcp=1&amp;pid=62801f145&amp;color=0,0,0&amp;mp=1&amp;vpa=67&amp;vtp=1&amp;vaab=1&amp;bbb=1"/>
          <p:cNvSpPr/>
          <p:nvPr/>
        </p:nvSpPr>
        <p:spPr>
          <a:xfrm>
            <a:off x="7692675" y="1508252"/>
            <a:ext cx="9683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quite</a:t>
            </a:r>
            <a:endParaRPr lang="en-US" altLang="zh-CN" sz="2800" dirty="0"/>
          </a:p>
        </p:txBody>
      </p:sp>
      <p:sp>
        <p:nvSpPr>
          <p:cNvPr id="5" name="QB_7_AN.3_1#aaf23b5a1.blank?vaa=1&amp;vcp=1&amp;pid=62801f145&amp;color=0,0,0&amp;mp=1&amp;vpa=68&amp;vtp=1&amp;vaab=1"/>
          <p:cNvSpPr/>
          <p:nvPr/>
        </p:nvSpPr>
        <p:spPr>
          <a:xfrm>
            <a:off x="8949975" y="1520952"/>
            <a:ext cx="4159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B_7_AN.4_1#aaf23b5a1.blank?vaa=1&amp;vcp=1&amp;pid=62801f145&amp;color=0,0,0&amp;mp=1&amp;vpa=69&amp;vtp=1&amp;vaab=1&amp;bbb=1"/>
          <p:cNvSpPr/>
          <p:nvPr/>
        </p:nvSpPr>
        <p:spPr>
          <a:xfrm>
            <a:off x="9648475" y="1520952"/>
            <a:ext cx="6334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</a:t>
            </a:r>
            <a:endParaRPr lang="en-US" altLang="zh-CN" sz="2800" dirty="0"/>
          </a:p>
        </p:txBody>
      </p:sp>
      <p:sp>
        <p:nvSpPr>
          <p:cNvPr id="7" name="QB_7_BD.124_1#df466a8d2?sp=1&amp;vaa=1&amp;vcp=1&amp;pid=62801f145&amp;color=0,0,0&amp;vtp=1&amp;vaab=1&amp;bbb=1"/>
          <p:cNvSpPr/>
          <p:nvPr/>
        </p:nvSpPr>
        <p:spPr>
          <a:xfrm>
            <a:off x="539496" y="282632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America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winter,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Betty？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（P80）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贝蒂，美国冬天的天气如何？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我们这儿冬冷夏热。</a:t>
            </a:r>
            <a:endParaRPr lang="en-US" altLang="zh-CN" sz="2800" dirty="0"/>
          </a:p>
        </p:txBody>
      </p:sp>
      <p:sp>
        <p:nvSpPr>
          <p:cNvPr id="8" name="QB_7_AN.125_1#df466a8d2.blank?vaa=1&amp;vcp=1&amp;pid=62801f145&amp;color=0,0,0&amp;vpa=70&amp;vtp=1&amp;vaab=1&amp;bbb=1"/>
          <p:cNvSpPr/>
          <p:nvPr/>
        </p:nvSpPr>
        <p:spPr>
          <a:xfrm>
            <a:off x="1121315" y="2795841"/>
            <a:ext cx="1264666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What’s</a:t>
            </a:r>
            <a:endParaRPr lang="en-US" altLang="zh-CN" sz="2800" dirty="0"/>
          </a:p>
        </p:txBody>
      </p:sp>
      <p:sp>
        <p:nvSpPr>
          <p:cNvPr id="9" name="QB_7_AN.126_1#df466a8d2.blank?vaa=1&amp;vcp=1&amp;pid=62801f145&amp;color=0,0,0&amp;vpa=71&amp;vtp=1&amp;vaab=1&amp;bbb=1"/>
          <p:cNvSpPr/>
          <p:nvPr/>
        </p:nvSpPr>
        <p:spPr>
          <a:xfrm>
            <a:off x="2556414" y="2795841"/>
            <a:ext cx="6921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endParaRPr lang="en-US" altLang="zh-CN" sz="2800" dirty="0"/>
          </a:p>
        </p:txBody>
      </p:sp>
      <p:sp>
        <p:nvSpPr>
          <p:cNvPr id="10" name="QB_7_AN.127_1#df466a8d2.blank?vaa=1&amp;vcp=1&amp;pid=62801f145&amp;color=0,0,0&amp;vpa=72&amp;vtp=1&amp;vaab=1&amp;bbb=1"/>
          <p:cNvSpPr/>
          <p:nvPr/>
        </p:nvSpPr>
        <p:spPr>
          <a:xfrm>
            <a:off x="3458115" y="2795841"/>
            <a:ext cx="13827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weather</a:t>
            </a:r>
            <a:endParaRPr lang="en-US" altLang="zh-CN" sz="2800" dirty="0"/>
          </a:p>
        </p:txBody>
      </p:sp>
      <p:sp>
        <p:nvSpPr>
          <p:cNvPr id="11" name="QB_7_AN.128_1#df466a8d2.blank?vaa=1&amp;vcp=1&amp;pid=62801f145&amp;color=0,0,0&amp;vpa=73&amp;vtp=1&amp;vaab=1&amp;bbb=1"/>
          <p:cNvSpPr/>
          <p:nvPr/>
        </p:nvSpPr>
        <p:spPr>
          <a:xfrm>
            <a:off x="5083715" y="2795841"/>
            <a:ext cx="7905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endParaRPr lang="en-US" altLang="zh-CN" sz="2800" dirty="0"/>
          </a:p>
        </p:txBody>
      </p:sp>
      <p:sp>
        <p:nvSpPr>
          <p:cNvPr id="12" name="QB_7_AN.129_1#df466a8d2.blank?vaa=1&amp;vcp=1&amp;pid=62801f145&amp;color=0,0,0&amp;vpa=74&amp;vtp=1&amp;vaab=1&amp;bbb=1"/>
          <p:cNvSpPr/>
          <p:nvPr/>
        </p:nvSpPr>
        <p:spPr>
          <a:xfrm>
            <a:off x="2356517" y="3443541"/>
            <a:ext cx="8699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cold</a:t>
            </a:r>
            <a:endParaRPr lang="en-US" altLang="zh-CN" sz="2800" dirty="0"/>
          </a:p>
        </p:txBody>
      </p:sp>
      <p:sp>
        <p:nvSpPr>
          <p:cNvPr id="13" name="QB_7_AN.130_1#df466a8d2.blank?vaa=1&amp;vcp=1&amp;pid=62801f145&amp;color=0,0,0&amp;vpa=75&amp;vtp=1&amp;vaab=1&amp;bbb=1"/>
          <p:cNvSpPr/>
          <p:nvPr/>
        </p:nvSpPr>
        <p:spPr>
          <a:xfrm>
            <a:off x="3474116" y="3443541"/>
            <a:ext cx="13049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winters</a:t>
            </a:r>
            <a:endParaRPr lang="en-US" altLang="zh-CN" sz="2800" dirty="0"/>
          </a:p>
        </p:txBody>
      </p:sp>
      <p:sp>
        <p:nvSpPr>
          <p:cNvPr id="14" name="QB_7_AN.131_1#df466a8d2.blank?vaa=1&amp;vcp=1&amp;pid=62801f145&amp;color=0,0,0&amp;vpa=76&amp;vtp=1&amp;vaab=1&amp;bbb=1"/>
          <p:cNvSpPr/>
          <p:nvPr/>
        </p:nvSpPr>
        <p:spPr>
          <a:xfrm>
            <a:off x="5701380" y="3443541"/>
            <a:ext cx="7127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hot</a:t>
            </a:r>
            <a:endParaRPr lang="en-US" altLang="zh-CN" sz="2800" dirty="0"/>
          </a:p>
        </p:txBody>
      </p:sp>
      <p:sp>
        <p:nvSpPr>
          <p:cNvPr id="15" name="QB_7_AN.132_1#df466a8d2.blank?vaa=1&amp;vcp=1&amp;pid=62801f145&amp;color=0,0,0&amp;vpa=77&amp;vtp=1&amp;vaab=1&amp;bbb=1"/>
          <p:cNvSpPr/>
          <p:nvPr/>
        </p:nvSpPr>
        <p:spPr>
          <a:xfrm>
            <a:off x="6628480" y="3443541"/>
            <a:ext cx="15414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summers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3" grpId="0" build="p" animBg="1"/>
      <p:bldP spid="14" grpId="0" build="p" animBg="1"/>
      <p:bldP spid="15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33_1#0d0944632?sp=1&amp;vaa=1&amp;vcp=1&amp;pid=62801f145&amp;color=0,0,0&amp;mp=1&amp;vtp=1&amp;vaab=1&amp;bt=1&amp;bbb=1"/>
          <p:cNvSpPr/>
          <p:nvPr/>
        </p:nvSpPr>
        <p:spPr>
          <a:xfrm>
            <a:off x="539496" y="1550162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P80）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但是我不喜欢阵雨或者刮风的天气。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我也不喜欢。</a:t>
            </a:r>
            <a:endParaRPr lang="en-US" altLang="zh-CN" sz="2800" dirty="0"/>
          </a:p>
        </p:txBody>
      </p:sp>
      <p:sp>
        <p:nvSpPr>
          <p:cNvPr id="3" name="QB_7_AN.1_1#0d0944632.blank?vaa=1&amp;vcp=1&amp;pid=62801f145&amp;color=0,0,0&amp;mp=1&amp;vpa=78&amp;vtp=1&amp;vaab=1&amp;bbb=1"/>
          <p:cNvSpPr/>
          <p:nvPr/>
        </p:nvSpPr>
        <p:spPr>
          <a:xfrm>
            <a:off x="3740626" y="1519682"/>
            <a:ext cx="14239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showers</a:t>
            </a:r>
            <a:endParaRPr lang="en-US" altLang="zh-CN" sz="2800" dirty="0"/>
          </a:p>
        </p:txBody>
      </p:sp>
      <p:sp>
        <p:nvSpPr>
          <p:cNvPr id="4" name="QB_7_AN.2_1#0d0944632.blank?vaa=1&amp;vcp=1&amp;pid=62801f145&amp;color=0,0,0&amp;mp=1&amp;vpa=79&amp;vtp=1&amp;vaab=1&amp;bbb=1"/>
          <p:cNvSpPr/>
          <p:nvPr/>
        </p:nvSpPr>
        <p:spPr>
          <a:xfrm>
            <a:off x="5866289" y="1506982"/>
            <a:ext cx="11477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windy</a:t>
            </a:r>
            <a:endParaRPr lang="en-US" altLang="zh-CN" sz="2800" dirty="0"/>
          </a:p>
        </p:txBody>
      </p:sp>
      <p:sp>
        <p:nvSpPr>
          <p:cNvPr id="5" name="QB_7_AN.3_1#0d0944632.blank?vaa=1&amp;vcp=1&amp;pid=62801f145&amp;color=0,0,0&amp;mp=1&amp;vpa=80&amp;vtp=1&amp;vaab=1&amp;bbb=1"/>
          <p:cNvSpPr/>
          <p:nvPr/>
        </p:nvSpPr>
        <p:spPr>
          <a:xfrm>
            <a:off x="7263288" y="1519682"/>
            <a:ext cx="13827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weather</a:t>
            </a:r>
            <a:endParaRPr lang="en-US" altLang="zh-CN" sz="2800" dirty="0"/>
          </a:p>
        </p:txBody>
      </p:sp>
      <p:sp>
        <p:nvSpPr>
          <p:cNvPr id="6" name="QB_7_AN.4_1#0d0944632.blank?vaa=1&amp;vcp=1&amp;pid=62801f145&amp;color=0,0,0&amp;mp=1&amp;vpa=81&amp;vtp=1&amp;vaab=1&amp;bbb=1"/>
          <p:cNvSpPr/>
          <p:nvPr/>
        </p:nvSpPr>
        <p:spPr>
          <a:xfrm>
            <a:off x="854615" y="2167382"/>
            <a:ext cx="7318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endParaRPr lang="en-US" altLang="zh-CN" sz="2800" dirty="0"/>
          </a:p>
        </p:txBody>
      </p:sp>
      <p:sp>
        <p:nvSpPr>
          <p:cNvPr id="7" name="QB_7_AN.5_1#0d0944632.blank?vaa=1&amp;vcp=1&amp;pid=62801f145&amp;color=0,0,0&amp;mp=1&amp;vpa=82&amp;vtp=1&amp;vaab=1&amp;bbb=1"/>
          <p:cNvSpPr/>
          <p:nvPr/>
        </p:nvSpPr>
        <p:spPr>
          <a:xfrm>
            <a:off x="1756314" y="2167382"/>
            <a:ext cx="12446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neither</a:t>
            </a:r>
            <a:endParaRPr lang="en-US" altLang="zh-CN" sz="2800" dirty="0"/>
          </a:p>
        </p:txBody>
      </p:sp>
      <p:sp>
        <p:nvSpPr>
          <p:cNvPr id="8" name="QB_7_BD.139_1#682f9bf00?vaa=1&amp;vcp=1&amp;pid=62801f145&amp;color=0,0,0&amp;vtp=1&amp;vaab=1&amp;bbb=1&amp;hb=1"/>
          <p:cNvSpPr/>
          <p:nvPr/>
        </p:nvSpPr>
        <p:spPr>
          <a:xfrm>
            <a:off x="539496" y="411346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wish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（P80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我希望我现在就在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澳大利亚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9" name="QB_7_AN.140_1#682f9bf00.blank?vaa=1&amp;vcp=1&amp;pid=62801f145&amp;color=0,0,0&amp;vpa=83&amp;vtp=1&amp;vaab=1"/>
          <p:cNvSpPr/>
          <p:nvPr/>
        </p:nvSpPr>
        <p:spPr>
          <a:xfrm>
            <a:off x="1911889" y="4082986"/>
            <a:ext cx="3778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endParaRPr lang="en-US" altLang="zh-CN" sz="2800" dirty="0"/>
          </a:p>
        </p:txBody>
      </p:sp>
      <p:sp>
        <p:nvSpPr>
          <p:cNvPr id="10" name="QB_7_AN.141_1#682f9bf00.blank?vaa=1&amp;vcp=1&amp;pid=62801f145&amp;color=0,0,0&amp;vpa=84&amp;vtp=1&amp;vaab=1&amp;bbb=1"/>
          <p:cNvSpPr/>
          <p:nvPr/>
        </p:nvSpPr>
        <p:spPr>
          <a:xfrm>
            <a:off x="2508789" y="4082986"/>
            <a:ext cx="9493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endParaRPr lang="en-US" altLang="zh-CN" sz="2800" dirty="0"/>
          </a:p>
        </p:txBody>
      </p:sp>
      <p:sp>
        <p:nvSpPr>
          <p:cNvPr id="11" name="QB_7_AN.142_1#682f9bf00.blank?vaa=1&amp;vcp=1&amp;pid=62801f145&amp;color=0,0,0&amp;vpa=85&amp;vtp=1&amp;vaab=1&amp;bbb=1"/>
          <p:cNvSpPr/>
          <p:nvPr/>
        </p:nvSpPr>
        <p:spPr>
          <a:xfrm>
            <a:off x="3689890" y="4082986"/>
            <a:ext cx="5349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endParaRPr lang="en-US" altLang="zh-CN" sz="2800" dirty="0"/>
          </a:p>
        </p:txBody>
      </p:sp>
      <p:sp>
        <p:nvSpPr>
          <p:cNvPr id="12" name="QB_7_AN.143_1#682f9bf00.blank?vaa=1&amp;vcp=1&amp;pid=62801f145&amp;color=0,0,0&amp;vpa=86&amp;vtp=1&amp;vaab=1&amp;bbb=1"/>
          <p:cNvSpPr/>
          <p:nvPr/>
        </p:nvSpPr>
        <p:spPr>
          <a:xfrm>
            <a:off x="4426490" y="4082986"/>
            <a:ext cx="15605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Australia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9" grpId="0" build="p" animBg="1"/>
      <p:bldP spid="10" grpId="0" build="p" animBg="1"/>
      <p:bldP spid="11" grpId="0" build="p" animBg="1"/>
      <p:bldP spid="12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0d9378118.fixed?vcp=1&amp;pid=43d641a24&amp;color=236,117,16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300"/>
              </a:lnSpc>
            </a:pP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dirty="0"/>
          </a:p>
        </p:txBody>
      </p:sp>
      <p:sp>
        <p:nvSpPr>
          <p:cNvPr id="3" name="C_2#0d9378118.fixed?vcp=1&amp;pid=43d641a24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0d9378118.fixed?vcp=1&amp;pid=43d641a24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第三部分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八年级（上册）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44_1#5eb53b60e?vaa=1&amp;vcp=1&amp;pid=62801f145&amp;color=0,0,0&amp;vtp=1&amp;vaab=1&amp;bt=1&amp;bbb=1"/>
          <p:cNvSpPr/>
          <p:nvPr/>
        </p:nvSpPr>
        <p:spPr>
          <a:xfrm>
            <a:off x="539496" y="15707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P80）快点吧，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最好现在就走！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 ___ 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 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.（P82）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带上地图，因为你可能会想去四处逛逛。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 _____ _____ ___ 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September.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（P82）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九月份是游览新英格兰最好的时间。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 _____ _____ 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！（P82）任何你喜欢的时间！</a:t>
            </a:r>
            <a:endParaRPr lang="en-US" altLang="zh-CN" sz="2800" dirty="0"/>
          </a:p>
        </p:txBody>
      </p:sp>
      <p:sp>
        <p:nvSpPr>
          <p:cNvPr id="3" name="QB_7_AN.1_1#5eb53b60e.blank?vaa=1&amp;vcp=1&amp;pid=62801f145&amp;color=0,0,0&amp;vpa=87&amp;vtp=1&amp;vaab=1&amp;bbb=1"/>
          <p:cNvSpPr/>
          <p:nvPr/>
        </p:nvSpPr>
        <p:spPr>
          <a:xfrm>
            <a:off x="2426239" y="1540224"/>
            <a:ext cx="10668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</a:t>
            </a:r>
            <a:endParaRPr lang="en-US" altLang="zh-CN" sz="2800" dirty="0"/>
          </a:p>
        </p:txBody>
      </p:sp>
      <p:sp>
        <p:nvSpPr>
          <p:cNvPr id="4" name="QB_7_AN.2_1#5eb53b60e.blank?vaa=1&amp;vcp=1&amp;pid=62801f145&amp;color=0,0,0&amp;vpa=88&amp;vtp=1&amp;vaab=1&amp;bbb=1"/>
          <p:cNvSpPr/>
          <p:nvPr/>
        </p:nvSpPr>
        <p:spPr>
          <a:xfrm>
            <a:off x="3670840" y="1527524"/>
            <a:ext cx="6921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endParaRPr lang="en-US" altLang="zh-CN" sz="2800" dirty="0"/>
          </a:p>
        </p:txBody>
      </p:sp>
      <p:sp>
        <p:nvSpPr>
          <p:cNvPr id="5" name="QB_7_AN.3_1#5eb53b60e.blank?vaa=1&amp;vcp=1&amp;pid=62801f145&amp;color=0,0,0&amp;vpa=89&amp;vtp=1&amp;vaab=1&amp;bbb=1"/>
          <p:cNvSpPr/>
          <p:nvPr/>
        </p:nvSpPr>
        <p:spPr>
          <a:xfrm>
            <a:off x="4547140" y="1527524"/>
            <a:ext cx="10683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endParaRPr lang="en-US" altLang="zh-CN" sz="2800" dirty="0"/>
          </a:p>
        </p:txBody>
      </p:sp>
      <p:sp>
        <p:nvSpPr>
          <p:cNvPr id="7" name="QB_7_AN.4_1#5eb53b60e.blank?vaa=1&amp;vcp=1&amp;pid=62801f145&amp;color=0,0,0&amp;vpa=90&amp;vtp=1&amp;vaab=1&amp;bbb=1"/>
          <p:cNvSpPr/>
          <p:nvPr/>
        </p:nvSpPr>
        <p:spPr>
          <a:xfrm>
            <a:off x="765715" y="2175224"/>
            <a:ext cx="10683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Bring</a:t>
            </a:r>
            <a:endParaRPr lang="en-US" altLang="zh-CN" sz="2800" dirty="0"/>
          </a:p>
        </p:txBody>
      </p:sp>
      <p:sp>
        <p:nvSpPr>
          <p:cNvPr id="8" name="QB_7_AN.5_1#5eb53b60e.blank?vaa=1&amp;vcp=1&amp;pid=62801f145&amp;color=0,0,0&amp;vpa=91&amp;vtp=1&amp;vaab=1"/>
          <p:cNvSpPr/>
          <p:nvPr/>
        </p:nvSpPr>
        <p:spPr>
          <a:xfrm>
            <a:off x="2073814" y="2187924"/>
            <a:ext cx="4159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9" name="QB_7_AN.6_1#5eb53b60e.blank?vaa=1&amp;vcp=1&amp;pid=62801f145&amp;color=0,0,0&amp;vpa=92&amp;vtp=1&amp;vaab=1&amp;bbb=1"/>
          <p:cNvSpPr/>
          <p:nvPr/>
        </p:nvSpPr>
        <p:spPr>
          <a:xfrm>
            <a:off x="2734214" y="2175224"/>
            <a:ext cx="8699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map</a:t>
            </a:r>
            <a:endParaRPr lang="en-US" altLang="zh-CN" sz="2800" dirty="0"/>
          </a:p>
        </p:txBody>
      </p:sp>
      <p:sp>
        <p:nvSpPr>
          <p:cNvPr id="10" name="QB_7_AN.7_1#5eb53b60e.blank?vaa=1&amp;vcp=1&amp;pid=62801f145&amp;color=0,0,0&amp;vpa=93&amp;vtp=1&amp;vaab=1&amp;bbb=1"/>
          <p:cNvSpPr/>
          <p:nvPr/>
        </p:nvSpPr>
        <p:spPr>
          <a:xfrm>
            <a:off x="7923753" y="2187924"/>
            <a:ext cx="10668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travel</a:t>
            </a:r>
            <a:endParaRPr lang="en-US" altLang="zh-CN" sz="2800" dirty="0"/>
          </a:p>
        </p:txBody>
      </p:sp>
      <p:sp>
        <p:nvSpPr>
          <p:cNvPr id="11" name="QB_7_AN.8_1#5eb53b60e.blank?vaa=1&amp;vcp=1&amp;pid=62801f145&amp;color=0,0,0&amp;vpa=94&amp;vtp=1&amp;vaab=1&amp;bbb=1"/>
          <p:cNvSpPr/>
          <p:nvPr/>
        </p:nvSpPr>
        <p:spPr>
          <a:xfrm>
            <a:off x="9155653" y="2187924"/>
            <a:ext cx="12461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around</a:t>
            </a:r>
            <a:endParaRPr lang="en-US" altLang="zh-CN" sz="2800" dirty="0"/>
          </a:p>
        </p:txBody>
      </p:sp>
      <p:sp>
        <p:nvSpPr>
          <p:cNvPr id="13" name="QB_7_AN.9_1#5eb53b60e.blank?vaa=1&amp;vcp=1&amp;pid=62801f145&amp;color=0,0,0&amp;vpa=95&amp;vtp=1&amp;vaab=1&amp;bbb=1"/>
          <p:cNvSpPr/>
          <p:nvPr/>
        </p:nvSpPr>
        <p:spPr>
          <a:xfrm>
            <a:off x="816515" y="3483324"/>
            <a:ext cx="8112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endParaRPr lang="en-US" altLang="zh-CN" sz="2800" dirty="0"/>
          </a:p>
        </p:txBody>
      </p:sp>
      <p:sp>
        <p:nvSpPr>
          <p:cNvPr id="14" name="QB_7_AN.10_1#5eb53b60e.blank?vaa=1&amp;vcp=1&amp;pid=62801f145&amp;color=0,0,0&amp;vpa=96&amp;vtp=1&amp;vaab=1&amp;bbb=1"/>
          <p:cNvSpPr/>
          <p:nvPr/>
        </p:nvSpPr>
        <p:spPr>
          <a:xfrm>
            <a:off x="1870614" y="3483324"/>
            <a:ext cx="8302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</a:t>
            </a:r>
            <a:endParaRPr lang="en-US" altLang="zh-CN" sz="2800" dirty="0"/>
          </a:p>
        </p:txBody>
      </p:sp>
      <p:sp>
        <p:nvSpPr>
          <p:cNvPr id="15" name="QB_7_AN.11_1#5eb53b60e.blank?vaa=1&amp;vcp=1&amp;pid=62801f145&amp;color=0,0,0&amp;vpa=97&amp;vtp=1&amp;vaab=1&amp;bbb=1"/>
          <p:cNvSpPr/>
          <p:nvPr/>
        </p:nvSpPr>
        <p:spPr>
          <a:xfrm>
            <a:off x="2912014" y="3483324"/>
            <a:ext cx="8890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endParaRPr lang="en-US" altLang="zh-CN" sz="2800" dirty="0"/>
          </a:p>
        </p:txBody>
      </p:sp>
      <p:sp>
        <p:nvSpPr>
          <p:cNvPr id="16" name="QB_7_AN.12_1#5eb53b60e.blank?vaa=1&amp;vcp=1&amp;pid=62801f145&amp;color=0,0,0&amp;vpa=98&amp;vtp=1&amp;vaab=1&amp;bbb=1"/>
          <p:cNvSpPr/>
          <p:nvPr/>
        </p:nvSpPr>
        <p:spPr>
          <a:xfrm>
            <a:off x="3966115" y="3483324"/>
            <a:ext cx="5349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17" name="QB_7_AN.13_1#5eb53b60e.blank?vaa=1&amp;vcp=1&amp;pid=62801f145&amp;color=0,0,0&amp;vpa=99&amp;vtp=1&amp;vaab=1&amp;bbb=1"/>
          <p:cNvSpPr/>
          <p:nvPr/>
        </p:nvSpPr>
        <p:spPr>
          <a:xfrm>
            <a:off x="4690015" y="3483324"/>
            <a:ext cx="8699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</a:t>
            </a:r>
            <a:endParaRPr lang="en-US" altLang="zh-CN" sz="2800" dirty="0"/>
          </a:p>
        </p:txBody>
      </p:sp>
      <p:sp>
        <p:nvSpPr>
          <p:cNvPr id="19" name="QB_7_AN.161_1#5eb53b60e.blank?vaa=1&amp;vcp=1&amp;pid=62801f145&amp;color=0,0,0&amp;vpa=100&amp;vtp=1&amp;vaab=1&amp;bbb=1"/>
          <p:cNvSpPr/>
          <p:nvPr/>
        </p:nvSpPr>
        <p:spPr>
          <a:xfrm>
            <a:off x="956215" y="4745069"/>
            <a:ext cx="8715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</a:t>
            </a:r>
            <a:endParaRPr lang="en-US" altLang="zh-CN" sz="2800" dirty="0"/>
          </a:p>
        </p:txBody>
      </p:sp>
      <p:sp>
        <p:nvSpPr>
          <p:cNvPr id="20" name="QB_7_AN.162_1#5eb53b60e.blank?vaa=1&amp;vcp=1&amp;pid=62801f145&amp;color=0,0,0&amp;vpa=101&amp;vtp=1&amp;vaab=1&amp;bbb=1"/>
          <p:cNvSpPr/>
          <p:nvPr/>
        </p:nvSpPr>
        <p:spPr>
          <a:xfrm>
            <a:off x="2023014" y="4757769"/>
            <a:ext cx="8890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endParaRPr lang="en-US" altLang="zh-CN" sz="2800" dirty="0"/>
          </a:p>
        </p:txBody>
      </p:sp>
      <p:sp>
        <p:nvSpPr>
          <p:cNvPr id="21" name="QB_7_AN.163_1#5eb53b60e.blank?vaa=1&amp;vcp=1&amp;pid=62801f145&amp;color=0,0,0&amp;vpa=102&amp;vtp=1&amp;vaab=1&amp;bbb=1"/>
          <p:cNvSpPr/>
          <p:nvPr/>
        </p:nvSpPr>
        <p:spPr>
          <a:xfrm>
            <a:off x="3127915" y="4745069"/>
            <a:ext cx="7921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endParaRPr lang="en-US" altLang="zh-CN" sz="2800" dirty="0"/>
          </a:p>
        </p:txBody>
      </p:sp>
      <p:sp>
        <p:nvSpPr>
          <p:cNvPr id="22" name="QB_7_AN.164_1#5eb53b60e.blank?vaa=1&amp;vcp=1&amp;pid=62801f145&amp;color=0,0,0&amp;vpa=103&amp;vtp=1&amp;vaab=1&amp;bbb=1"/>
          <p:cNvSpPr/>
          <p:nvPr/>
        </p:nvSpPr>
        <p:spPr>
          <a:xfrm>
            <a:off x="4194715" y="4757769"/>
            <a:ext cx="7905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3" grpId="0" build="p" animBg="1"/>
      <p:bldP spid="14" grpId="0" build="p" animBg="1"/>
      <p:bldP spid="15" grpId="0" build="p" animBg="1"/>
      <p:bldP spid="16" grpId="0" build="p" animBg="1"/>
      <p:bldP spid="17" grpId="0" build="p" animBg="1"/>
      <p:bldP spid="19" grpId="0" build="p" animBg="1"/>
      <p:bldP spid="20" grpId="0" build="p" animBg="1"/>
      <p:bldP spid="21" grpId="0" build="p" animBg="1"/>
      <p:bldP spid="22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750fb3b8?vcp=1&amp;pid=2a20f9e3d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</a:t>
            </a:r>
            <a:endParaRPr lang="en-US" altLang="zh-CN" sz="3200" dirty="0"/>
          </a:p>
        </p:txBody>
      </p:sp>
      <p:sp>
        <p:nvSpPr>
          <p:cNvPr id="3" name="QB_7_BD.165_1#d4cf629f4?vaa=1&amp;vcp=1&amp;pid=6750fb3b8&amp;color=0,0,0&amp;vtp=1&amp;vaab=1&amp;bbb=1&amp;hb=1"/>
          <p:cNvSpPr/>
          <p:nvPr/>
        </p:nvSpPr>
        <p:spPr>
          <a:xfrm>
            <a:off x="539496" y="126349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open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（P88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我认为我不应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该现在打开它。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West,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usually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 ______ _________ ___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（P88）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但在西方，我们通常不太在意这个。</a:t>
            </a:r>
            <a:endParaRPr lang="en-US" altLang="zh-CN" sz="2800" dirty="0"/>
          </a:p>
        </p:txBody>
      </p:sp>
      <p:sp>
        <p:nvSpPr>
          <p:cNvPr id="4" name="QB_7_AN.1_1#d4cf629f4.blank?vaa=1&amp;vcp=1&amp;pid=6750fb3b8&amp;color=0,0,0&amp;vpa=104&amp;vtp=1&amp;vaab=1"/>
          <p:cNvSpPr/>
          <p:nvPr/>
        </p:nvSpPr>
        <p:spPr>
          <a:xfrm>
            <a:off x="765715" y="1233015"/>
            <a:ext cx="3778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endParaRPr lang="en-US" altLang="zh-CN" sz="2800" dirty="0"/>
          </a:p>
        </p:txBody>
      </p:sp>
      <p:sp>
        <p:nvSpPr>
          <p:cNvPr id="5" name="QB_7_AN.2_1#d4cf629f4.blank?vaa=1&amp;vcp=1&amp;pid=6750fb3b8&amp;color=0,0,0&amp;vpa=105&amp;vtp=1&amp;vaab=1&amp;bbb=1"/>
          <p:cNvSpPr/>
          <p:nvPr/>
        </p:nvSpPr>
        <p:spPr>
          <a:xfrm>
            <a:off x="1337215" y="1233015"/>
            <a:ext cx="1003237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endParaRPr lang="en-US" altLang="zh-CN" sz="2800" dirty="0"/>
          </a:p>
        </p:txBody>
      </p:sp>
      <p:sp>
        <p:nvSpPr>
          <p:cNvPr id="6" name="QB_7_AN.3_1#d4cf629f4.blank?vaa=1&amp;vcp=1&amp;pid=6750fb3b8&amp;color=0,0,0&amp;vpa=106&amp;vtp=1&amp;vaab=1&amp;bbb=1"/>
          <p:cNvSpPr/>
          <p:nvPr/>
        </p:nvSpPr>
        <p:spPr>
          <a:xfrm>
            <a:off x="2594514" y="1233015"/>
            <a:ext cx="9890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endParaRPr lang="en-US" altLang="zh-CN" sz="2800" dirty="0"/>
          </a:p>
        </p:txBody>
      </p:sp>
      <p:sp>
        <p:nvSpPr>
          <p:cNvPr id="7" name="QB_7_AN.4_1#d4cf629f4.blank?vaa=1&amp;vcp=1&amp;pid=6750fb3b8&amp;color=0,0,0&amp;vpa=107&amp;vtp=1&amp;vaab=1"/>
          <p:cNvSpPr/>
          <p:nvPr/>
        </p:nvSpPr>
        <p:spPr>
          <a:xfrm>
            <a:off x="3788315" y="1233015"/>
            <a:ext cx="3778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endParaRPr lang="en-US" altLang="zh-CN" sz="2800" dirty="0"/>
          </a:p>
        </p:txBody>
      </p:sp>
      <p:sp>
        <p:nvSpPr>
          <p:cNvPr id="8" name="QB_7_AN.5_1#d4cf629f4.blank?vaa=1&amp;vcp=1&amp;pid=6750fb3b8&amp;color=0,0,0&amp;vpa=108&amp;vtp=1&amp;vaab=1&amp;bbb=1"/>
          <p:cNvSpPr/>
          <p:nvPr/>
        </p:nvSpPr>
        <p:spPr>
          <a:xfrm>
            <a:off x="4347115" y="1233015"/>
            <a:ext cx="12065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endParaRPr lang="en-US" altLang="zh-CN" sz="2800" dirty="0"/>
          </a:p>
        </p:txBody>
      </p:sp>
      <p:sp>
        <p:nvSpPr>
          <p:cNvPr id="10" name="QB_7_AN.172_1#d4cf629f4.blank?vaa=1&amp;vcp=1&amp;pid=6750fb3b8&amp;color=0,0,0&amp;vpa=109&amp;vtp=1&amp;vaab=1&amp;bbb=1"/>
          <p:cNvSpPr/>
          <p:nvPr/>
        </p:nvSpPr>
        <p:spPr>
          <a:xfrm>
            <a:off x="6269640" y="2515715"/>
            <a:ext cx="7715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pay</a:t>
            </a:r>
            <a:endParaRPr lang="en-US" altLang="zh-CN" sz="2800" dirty="0"/>
          </a:p>
        </p:txBody>
      </p:sp>
      <p:sp>
        <p:nvSpPr>
          <p:cNvPr id="11" name="QB_7_AN.173_1#d4cf629f4.blank?vaa=1&amp;vcp=1&amp;pid=6750fb3b8&amp;color=0,0,0&amp;vpa=110&amp;vtp=1&amp;vaab=1&amp;bbb=1"/>
          <p:cNvSpPr/>
          <p:nvPr/>
        </p:nvSpPr>
        <p:spPr>
          <a:xfrm>
            <a:off x="7285640" y="2528415"/>
            <a:ext cx="10477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endParaRPr lang="en-US" altLang="zh-CN" sz="2800" dirty="0"/>
          </a:p>
        </p:txBody>
      </p:sp>
      <p:sp>
        <p:nvSpPr>
          <p:cNvPr id="12" name="QB_7_AN.174_1#d4cf629f4.blank?vaa=1&amp;vcp=1&amp;pid=6750fb3b8&amp;color=0,0,0&amp;vpa=111&amp;vtp=1&amp;vaab=1&amp;bbb=1"/>
          <p:cNvSpPr/>
          <p:nvPr/>
        </p:nvSpPr>
        <p:spPr>
          <a:xfrm>
            <a:off x="8568340" y="2528415"/>
            <a:ext cx="15001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attention</a:t>
            </a:r>
            <a:endParaRPr lang="en-US" altLang="zh-CN" sz="2800" dirty="0"/>
          </a:p>
        </p:txBody>
      </p:sp>
      <p:sp>
        <p:nvSpPr>
          <p:cNvPr id="13" name="QB_7_AN.175_1#d4cf629f4.blank?vaa=1&amp;vcp=1&amp;pid=6750fb3b8&amp;color=0,0,0&amp;vpa=112&amp;vtp=1&amp;vaab=1&amp;bbb=1"/>
          <p:cNvSpPr/>
          <p:nvPr/>
        </p:nvSpPr>
        <p:spPr>
          <a:xfrm>
            <a:off x="10295540" y="2528415"/>
            <a:ext cx="5349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14" name="QB_7_AN.176_1#d4cf629f4.blank?vaa=1&amp;vcp=1&amp;pid=6750fb3b8&amp;color=0,0,0&amp;vpa=113&amp;vtp=1&amp;vaab=1&amp;bbb=1"/>
          <p:cNvSpPr/>
          <p:nvPr/>
        </p:nvSpPr>
        <p:spPr>
          <a:xfrm>
            <a:off x="549815" y="3155160"/>
            <a:ext cx="7905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10" grpId="0" build="p" animBg="1"/>
      <p:bldP spid="11" grpId="0" build="p" animBg="1"/>
      <p:bldP spid="12" grpId="0" build="p" animBg="1"/>
      <p:bldP spid="13" grpId="0" build="p" animBg="1"/>
      <p:bldP spid="14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77_1#ced75dc7b?vaa=1&amp;vcp=1&amp;pid=6750fb3b8&amp;color=0,0,0&amp;mp=1&amp;vtp=1&amp;vaab=1&amp;bt=1&amp;bbb=1&amp;hb=1"/>
          <p:cNvSpPr/>
          <p:nvPr/>
        </p:nvSpPr>
        <p:spPr>
          <a:xfrm>
            <a:off x="539496" y="188417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．（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P88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）我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对了解所有的中国传统都感兴趣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1_1#ced75dc7b.blank?vaa=1&amp;vcp=1&amp;pid=6750fb3b8&amp;color=0,0,0&amp;mp=1&amp;vpa=114&amp;vtp=1&amp;vaab=1&amp;bbb=1"/>
          <p:cNvSpPr/>
          <p:nvPr/>
        </p:nvSpPr>
        <p:spPr>
          <a:xfrm>
            <a:off x="829215" y="1853692"/>
            <a:ext cx="7731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endParaRPr lang="en-US" altLang="zh-CN" sz="2800" dirty="0"/>
          </a:p>
        </p:txBody>
      </p:sp>
      <p:sp>
        <p:nvSpPr>
          <p:cNvPr id="4" name="QB_7_AN.2_1#ced75dc7b.blank?vaa=1&amp;vcp=1&amp;pid=6750fb3b8&amp;color=0,0,0&amp;mp=1&amp;vpa=115&amp;vtp=1&amp;vaab=1&amp;bbb=1"/>
          <p:cNvSpPr/>
          <p:nvPr/>
        </p:nvSpPr>
        <p:spPr>
          <a:xfrm>
            <a:off x="1819814" y="1853692"/>
            <a:ext cx="1638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interested</a:t>
            </a:r>
            <a:endParaRPr lang="en-US" altLang="zh-CN" sz="2800" dirty="0"/>
          </a:p>
        </p:txBody>
      </p:sp>
      <p:sp>
        <p:nvSpPr>
          <p:cNvPr id="5" name="QB_7_AN.3_1#ced75dc7b.blank?vaa=1&amp;vcp=1&amp;pid=6750fb3b8&amp;color=0,0,0&amp;mp=1&amp;vpa=116&amp;vtp=1&amp;vaab=1&amp;bbb=1"/>
          <p:cNvSpPr/>
          <p:nvPr/>
        </p:nvSpPr>
        <p:spPr>
          <a:xfrm>
            <a:off x="3610515" y="1853692"/>
            <a:ext cx="5349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6" name="QB_7_AN.4_1#ced75dc7b.blank?vaa=1&amp;vcp=1&amp;pid=6750fb3b8&amp;color=0,0,0&amp;mp=1&amp;vpa=117&amp;vtp=1&amp;vaab=1&amp;bbb=1"/>
          <p:cNvSpPr/>
          <p:nvPr/>
        </p:nvSpPr>
        <p:spPr>
          <a:xfrm>
            <a:off x="4334415" y="1853692"/>
            <a:ext cx="10493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endParaRPr lang="en-US" altLang="zh-CN" sz="2800" dirty="0"/>
          </a:p>
        </p:txBody>
      </p:sp>
      <p:sp>
        <p:nvSpPr>
          <p:cNvPr id="7" name="QB_7_AN.5_1#ced75dc7b.blank?vaa=1&amp;vcp=1&amp;pid=6750fb3b8&amp;color=0,0,0&amp;mp=1&amp;vpa=118&amp;vtp=1&amp;vaab=1&amp;bbb=1"/>
          <p:cNvSpPr/>
          <p:nvPr/>
        </p:nvSpPr>
        <p:spPr>
          <a:xfrm>
            <a:off x="8042814" y="1853692"/>
            <a:ext cx="16002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traditions</a:t>
            </a:r>
            <a:endParaRPr lang="en-US" altLang="zh-CN" sz="2800" dirty="0"/>
          </a:p>
        </p:txBody>
      </p:sp>
      <p:sp>
        <p:nvSpPr>
          <p:cNvPr id="8" name="QB_7_BD.183_1#2afd2aae8?vaa=1&amp;vcp=1&amp;pid=6750fb3b8&amp;color=0,0,0&amp;vtp=1&amp;vaab=1&amp;bbb=1&amp;hb=1"/>
          <p:cNvSpPr/>
          <p:nvPr/>
        </p:nvSpPr>
        <p:spPr>
          <a:xfrm>
            <a:off x="539496" y="315906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town,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mustn’t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cleaning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Festival．（P88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）例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，在我的家乡，人们常说，你最好不要在大年初一打扫卫生。</a:t>
            </a:r>
            <a:endParaRPr lang="en-US" altLang="zh-CN" sz="2800" dirty="0"/>
          </a:p>
        </p:txBody>
      </p:sp>
      <p:sp>
        <p:nvSpPr>
          <p:cNvPr id="9" name="QB_7_AN.184_1#2afd2aae8.blank?vaa=1&amp;vcp=1&amp;pid=6750fb3b8&amp;color=0,0,0&amp;vpa=119&amp;vtp=1&amp;vaab=1&amp;bbb=1"/>
          <p:cNvSpPr/>
          <p:nvPr/>
        </p:nvSpPr>
        <p:spPr>
          <a:xfrm>
            <a:off x="841915" y="3128581"/>
            <a:ext cx="7540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endParaRPr lang="en-US" altLang="zh-CN" sz="2800" dirty="0"/>
          </a:p>
        </p:txBody>
      </p:sp>
      <p:sp>
        <p:nvSpPr>
          <p:cNvPr id="10" name="QB_7_AN.185_1#2afd2aae8.blank?vaa=1&amp;vcp=1&amp;pid=6750fb3b8&amp;color=0,0,0&amp;vpa=120&amp;vtp=1&amp;vaab=1&amp;bbb=1"/>
          <p:cNvSpPr/>
          <p:nvPr/>
        </p:nvSpPr>
        <p:spPr>
          <a:xfrm>
            <a:off x="1819814" y="3115881"/>
            <a:ext cx="14605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example</a:t>
            </a:r>
            <a:endParaRPr lang="en-US" altLang="zh-CN" sz="2800" dirty="0"/>
          </a:p>
        </p:txBody>
      </p:sp>
      <p:sp>
        <p:nvSpPr>
          <p:cNvPr id="11" name="QB_7_AN.186_1#2afd2aae8.blank?vaa=1&amp;vcp=1&amp;pid=6750fb3b8&amp;color=0,0,0&amp;vpa=121&amp;vtp=1&amp;vaab=1&amp;bbb=1"/>
          <p:cNvSpPr/>
          <p:nvPr/>
        </p:nvSpPr>
        <p:spPr>
          <a:xfrm>
            <a:off x="1929353" y="3776281"/>
            <a:ext cx="6143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endParaRPr lang="en-US" altLang="zh-CN" sz="2800" dirty="0"/>
          </a:p>
        </p:txBody>
      </p:sp>
      <p:sp>
        <p:nvSpPr>
          <p:cNvPr id="12" name="QB_7_AN.187_1#2afd2aae8.blank?vaa=1&amp;vcp=1&amp;pid=6750fb3b8&amp;color=0,0,0&amp;vpa=122&amp;vtp=1&amp;vaab=1&amp;bbb=1"/>
          <p:cNvSpPr/>
          <p:nvPr/>
        </p:nvSpPr>
        <p:spPr>
          <a:xfrm>
            <a:off x="2780253" y="3776281"/>
            <a:ext cx="6921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endParaRPr lang="en-US" altLang="zh-CN" sz="2800" dirty="0"/>
          </a:p>
        </p:txBody>
      </p:sp>
      <p:sp>
        <p:nvSpPr>
          <p:cNvPr id="13" name="QB_7_AN.188_1#2afd2aae8.blank?vaa=1&amp;vcp=1&amp;pid=6750fb3b8&amp;color=0,0,0&amp;vpa=123&amp;vtp=1&amp;vaab=1&amp;bbb=1"/>
          <p:cNvSpPr/>
          <p:nvPr/>
        </p:nvSpPr>
        <p:spPr>
          <a:xfrm>
            <a:off x="3694652" y="3776281"/>
            <a:ext cx="8318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endParaRPr lang="en-US" altLang="zh-CN" sz="2800" dirty="0"/>
          </a:p>
        </p:txBody>
      </p:sp>
      <p:sp>
        <p:nvSpPr>
          <p:cNvPr id="14" name="QB_7_AN.189_1#2afd2aae8.blank?vaa=1&amp;vcp=1&amp;pid=6750fb3b8&amp;color=0,0,0&amp;vpa=124&amp;vtp=1&amp;vaab=1&amp;bbb=1"/>
          <p:cNvSpPr/>
          <p:nvPr/>
        </p:nvSpPr>
        <p:spPr>
          <a:xfrm>
            <a:off x="4786852" y="3763581"/>
            <a:ext cx="7715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endParaRPr lang="en-US" altLang="zh-CN" sz="2800" dirty="0"/>
          </a:p>
        </p:txBody>
      </p:sp>
      <p:sp>
        <p:nvSpPr>
          <p:cNvPr id="15" name="QB_7_AN.190_1#2afd2aae8.blank?vaa=1&amp;vcp=1&amp;pid=6750fb3b8&amp;color=0,0,0&amp;vpa=125&amp;vtp=1&amp;vaab=1&amp;bbb=1"/>
          <p:cNvSpPr/>
          <p:nvPr/>
        </p:nvSpPr>
        <p:spPr>
          <a:xfrm>
            <a:off x="5790152" y="3776281"/>
            <a:ext cx="5556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3" grpId="0" build="p" animBg="1"/>
      <p:bldP spid="14" grpId="0" build="p" animBg="1"/>
      <p:bldP spid="15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91_1#1f8a0ea81?vaa=1&amp;vcp=1&amp;pid=6750fb3b8&amp;color=0,0,0&amp;vtp=1&amp;vaab=1&amp;bt=1&amp;bbb=1&amp;hb=1"/>
          <p:cNvSpPr/>
          <p:nvPr/>
        </p:nvSpPr>
        <p:spPr>
          <a:xfrm>
            <a:off x="539496" y="12506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You’d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month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．（P88）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在正月你最好不要剪头发。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 ______ ____ 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！（P88）你不是认真的吧！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Anyway,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Spring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still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over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 _______ 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.（P88）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不管怎么样，离春节还有一个多月呢。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 __________ 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 ___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（P90）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我注意到英式生活的一些有趣之处。</a:t>
            </a:r>
            <a:endParaRPr lang="en-US" altLang="zh-CN" sz="2800" dirty="0"/>
          </a:p>
        </p:txBody>
      </p:sp>
      <p:sp>
        <p:nvSpPr>
          <p:cNvPr id="3" name="QB_7_AN.1_1#1f8a0ea81.blank?vaa=1&amp;vcp=1&amp;pid=6750fb3b8&amp;color=0,0,0&amp;vpa=126&amp;vtp=1&amp;vaab=1&amp;bbb=1"/>
          <p:cNvSpPr/>
          <p:nvPr/>
        </p:nvSpPr>
        <p:spPr>
          <a:xfrm>
            <a:off x="3422492" y="1220184"/>
            <a:ext cx="9286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endParaRPr lang="en-US" altLang="zh-CN" sz="2800" dirty="0"/>
          </a:p>
        </p:txBody>
      </p:sp>
      <p:sp>
        <p:nvSpPr>
          <p:cNvPr id="4" name="QB_7_AN.2_1#1f8a0ea81.blank?vaa=1&amp;vcp=1&amp;pid=6750fb3b8&amp;color=0,0,0&amp;vpa=127&amp;vtp=1&amp;vaab=1&amp;bbb=1"/>
          <p:cNvSpPr/>
          <p:nvPr/>
        </p:nvSpPr>
        <p:spPr>
          <a:xfrm>
            <a:off x="4501992" y="1207484"/>
            <a:ext cx="9112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endParaRPr lang="en-US" altLang="zh-CN" sz="2800" dirty="0"/>
          </a:p>
        </p:txBody>
      </p:sp>
      <p:sp>
        <p:nvSpPr>
          <p:cNvPr id="5" name="QB_7_AN.3_1#1f8a0ea81.blank?vaa=1&amp;vcp=1&amp;pid=6750fb3b8&amp;color=0,0,0&amp;vpa=128&amp;vtp=1&amp;vaab=1&amp;bbb=1"/>
          <p:cNvSpPr/>
          <p:nvPr/>
        </p:nvSpPr>
        <p:spPr>
          <a:xfrm>
            <a:off x="5619592" y="1220184"/>
            <a:ext cx="8112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hair</a:t>
            </a:r>
            <a:endParaRPr lang="en-US" altLang="zh-CN" sz="2800" dirty="0"/>
          </a:p>
        </p:txBody>
      </p:sp>
      <p:sp>
        <p:nvSpPr>
          <p:cNvPr id="6" name="QB_7_AN.4_1#1f8a0ea81.blank?vaa=1&amp;vcp=1&amp;pid=6750fb3b8&amp;color=0,0,0&amp;vpa=129&amp;vtp=1&amp;vaab=1&amp;bbb=1"/>
          <p:cNvSpPr/>
          <p:nvPr/>
        </p:nvSpPr>
        <p:spPr>
          <a:xfrm>
            <a:off x="6648292" y="1220184"/>
            <a:ext cx="6921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cut</a:t>
            </a:r>
            <a:endParaRPr lang="en-US" altLang="zh-CN" sz="2800" dirty="0"/>
          </a:p>
        </p:txBody>
      </p:sp>
      <p:sp>
        <p:nvSpPr>
          <p:cNvPr id="8" name="QB_7_AN.5_1#1f8a0ea81.blank?vaa=1&amp;vcp=1&amp;pid=6750fb3b8&amp;color=0,0,0&amp;vpa=130&amp;vtp=1&amp;vaab=1&amp;bbb=1"/>
          <p:cNvSpPr/>
          <p:nvPr/>
        </p:nvSpPr>
        <p:spPr>
          <a:xfrm>
            <a:off x="803815" y="2515584"/>
            <a:ext cx="835914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endParaRPr lang="en-US" altLang="zh-CN" sz="2800" dirty="0"/>
          </a:p>
        </p:txBody>
      </p:sp>
      <p:sp>
        <p:nvSpPr>
          <p:cNvPr id="9" name="QB_7_AN.6_1#1f8a0ea81.blank?vaa=1&amp;vcp=1&amp;pid=6750fb3b8&amp;color=0,0,0&amp;vpa=131&amp;vtp=1&amp;vaab=1&amp;bbb=1"/>
          <p:cNvSpPr/>
          <p:nvPr/>
        </p:nvSpPr>
        <p:spPr>
          <a:xfrm>
            <a:off x="1896014" y="2515584"/>
            <a:ext cx="961962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</a:t>
            </a:r>
            <a:endParaRPr lang="en-US" altLang="zh-CN" sz="2800" dirty="0"/>
          </a:p>
        </p:txBody>
      </p:sp>
      <p:sp>
        <p:nvSpPr>
          <p:cNvPr id="10" name="QB_7_AN.7_1#1f8a0ea81.blank?vaa=1&amp;vcp=1&amp;pid=6750fb3b8&amp;color=0,0,0&amp;vpa=132&amp;vtp=1&amp;vaab=1&amp;bbb=1"/>
          <p:cNvSpPr/>
          <p:nvPr/>
        </p:nvSpPr>
        <p:spPr>
          <a:xfrm>
            <a:off x="3140615" y="2515584"/>
            <a:ext cx="5937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endParaRPr lang="en-US" altLang="zh-CN" sz="2800" dirty="0"/>
          </a:p>
        </p:txBody>
      </p:sp>
      <p:sp>
        <p:nvSpPr>
          <p:cNvPr id="11" name="QB_7_AN.8_1#1f8a0ea81.blank?vaa=1&amp;vcp=1&amp;pid=6750fb3b8&amp;color=0,0,0&amp;vpa=133&amp;vtp=1&amp;vaab=1&amp;bbb=1"/>
          <p:cNvSpPr/>
          <p:nvPr/>
        </p:nvSpPr>
        <p:spPr>
          <a:xfrm>
            <a:off x="3966115" y="2515584"/>
            <a:ext cx="12652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serious</a:t>
            </a:r>
            <a:endParaRPr lang="en-US" altLang="zh-CN" sz="2800" dirty="0"/>
          </a:p>
        </p:txBody>
      </p:sp>
      <p:sp>
        <p:nvSpPr>
          <p:cNvPr id="13" name="QB_7_AN.10_1#1f8a0ea81.blank?vaa=1&amp;vcp=1&amp;pid=6750fb3b8&amp;color=0,0,0&amp;vpa=134&amp;vtp=1&amp;vaab=1"/>
          <p:cNvSpPr/>
          <p:nvPr/>
        </p:nvSpPr>
        <p:spPr>
          <a:xfrm>
            <a:off x="7251350" y="3163284"/>
            <a:ext cx="4159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4" name="QB_7_AN.9_1#1f8a0ea81.blank?vaa=1&amp;vcp=1&amp;pid=6750fb3b8&amp;color=0,0,0&amp;vpa=135&amp;vtp=1&amp;vaab=1&amp;bbb=1"/>
          <p:cNvSpPr/>
          <p:nvPr/>
        </p:nvSpPr>
        <p:spPr>
          <a:xfrm>
            <a:off x="7949850" y="3163284"/>
            <a:ext cx="11668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month</a:t>
            </a:r>
            <a:endParaRPr lang="en-US" altLang="zh-CN" sz="2800" dirty="0"/>
          </a:p>
        </p:txBody>
      </p:sp>
      <p:sp>
        <p:nvSpPr>
          <p:cNvPr id="15" name="QB_7_AN.11_1#1f8a0ea81.blank?vaa=1&amp;vcp=1&amp;pid=6750fb3b8&amp;color=0,0,0&amp;vpa=136&amp;vtp=1&amp;vaab=1&amp;bbb=1"/>
          <p:cNvSpPr/>
          <p:nvPr/>
        </p:nvSpPr>
        <p:spPr>
          <a:xfrm>
            <a:off x="9359550" y="3150584"/>
            <a:ext cx="10080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away</a:t>
            </a:r>
            <a:endParaRPr lang="en-US" altLang="zh-CN" sz="2800" dirty="0"/>
          </a:p>
        </p:txBody>
      </p:sp>
      <p:sp>
        <p:nvSpPr>
          <p:cNvPr id="17" name="QB_7_AN.206_1#1f8a0ea81.blank?vaa=1&amp;vcp=1&amp;pid=6750fb3b8&amp;color=0,0,0&amp;vpa=137&amp;vtp=1&amp;vaab=1&amp;bbb=1"/>
          <p:cNvSpPr/>
          <p:nvPr/>
        </p:nvSpPr>
        <p:spPr>
          <a:xfrm>
            <a:off x="1126078" y="4458684"/>
            <a:ext cx="13033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noticed</a:t>
            </a:r>
            <a:endParaRPr lang="en-US" altLang="zh-CN" sz="2800" dirty="0"/>
          </a:p>
        </p:txBody>
      </p:sp>
      <p:sp>
        <p:nvSpPr>
          <p:cNvPr id="18" name="QB_7_AN.207_1#1f8a0ea81.blank?vaa=1&amp;vcp=1&amp;pid=6750fb3b8&amp;color=0,0,0&amp;vpa=138&amp;vtp=1&amp;vaab=1&amp;bbb=1"/>
          <p:cNvSpPr/>
          <p:nvPr/>
        </p:nvSpPr>
        <p:spPr>
          <a:xfrm>
            <a:off x="2688178" y="4445984"/>
            <a:ext cx="17383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something</a:t>
            </a:r>
            <a:endParaRPr lang="en-US" altLang="zh-CN" sz="2800" dirty="0"/>
          </a:p>
        </p:txBody>
      </p:sp>
      <p:sp>
        <p:nvSpPr>
          <p:cNvPr id="19" name="QB_7_AN.208_1#1f8a0ea81.blank?vaa=1&amp;vcp=1&amp;pid=6750fb3b8&amp;color=0,0,0&amp;vpa=139&amp;vtp=1&amp;vaab=1&amp;bbb=1"/>
          <p:cNvSpPr/>
          <p:nvPr/>
        </p:nvSpPr>
        <p:spPr>
          <a:xfrm>
            <a:off x="4631277" y="4445984"/>
            <a:ext cx="17573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interesting</a:t>
            </a:r>
            <a:endParaRPr lang="en-US" altLang="zh-CN" sz="2800" dirty="0"/>
          </a:p>
        </p:txBody>
      </p:sp>
      <p:sp>
        <p:nvSpPr>
          <p:cNvPr id="20" name="QB_7_AN.209_1#1f8a0ea81.blank?vaa=1&amp;vcp=1&amp;pid=6750fb3b8&amp;color=0,0,0&amp;vpa=140&amp;vtp=1&amp;vaab=1&amp;bbb=1"/>
          <p:cNvSpPr/>
          <p:nvPr/>
        </p:nvSpPr>
        <p:spPr>
          <a:xfrm>
            <a:off x="9284239" y="4445984"/>
            <a:ext cx="8509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</a:t>
            </a:r>
            <a:endParaRPr lang="en-US" altLang="zh-CN" sz="2800" dirty="0"/>
          </a:p>
        </p:txBody>
      </p:sp>
      <p:sp>
        <p:nvSpPr>
          <p:cNvPr id="21" name="QB_7_AN.210_1#1f8a0ea81.blank?vaa=1&amp;vcp=1&amp;pid=6750fb3b8&amp;color=0,0,0&amp;vpa=141&amp;vtp=1&amp;vaab=1&amp;bbb=1"/>
          <p:cNvSpPr/>
          <p:nvPr/>
        </p:nvSpPr>
        <p:spPr>
          <a:xfrm>
            <a:off x="10325639" y="4458684"/>
            <a:ext cx="5556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22" name="QB_7_AN.211_1#1f8a0ea81.blank?vaa=1&amp;vcp=1&amp;pid=6750fb3b8&amp;color=0,0,0&amp;vpa=142&amp;vtp=1&amp;vaab=1&amp;bbb=1"/>
          <p:cNvSpPr/>
          <p:nvPr/>
        </p:nvSpPr>
        <p:spPr>
          <a:xfrm>
            <a:off x="499015" y="5085429"/>
            <a:ext cx="7318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3" grpId="0" build="p" animBg="1"/>
      <p:bldP spid="14" grpId="0" build="p" animBg="1"/>
      <p:bldP spid="15" grpId="0" build="p" animBg="1"/>
      <p:bldP spid="17" grpId="0" build="p" animBg="1"/>
      <p:bldP spid="18" grpId="0" build="p" animBg="1"/>
      <p:bldP spid="19" grpId="0" build="p" animBg="1"/>
      <p:bldP spid="20" grpId="0" build="p" animBg="1"/>
      <p:bldP spid="21" grpId="0" build="p" animBg="1"/>
      <p:bldP spid="22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9642e0c6?vcp=1&amp;pid=2a20f9e3d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</a:t>
            </a:r>
            <a:endParaRPr lang="en-US" altLang="zh-CN" sz="3200" dirty="0"/>
          </a:p>
        </p:txBody>
      </p:sp>
      <p:sp>
        <p:nvSpPr>
          <p:cNvPr id="3" name="QB_7_BD.212_1#7e780bfa7?vaa=1&amp;vcp=1&amp;pid=b9642e0c6&amp;color=0,0,0&amp;vtp=1&amp;vaab=1&amp;bbb=1&amp;hb=1"/>
          <p:cNvSpPr/>
          <p:nvPr/>
        </p:nvSpPr>
        <p:spPr>
          <a:xfrm>
            <a:off x="539496" y="126349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（P96）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首先，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查清楚他到底怎么了。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 _______ 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 ___ 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（P96）但是他有可能很难听到你说的话或和你说话。</a:t>
            </a:r>
            <a:endParaRPr lang="en-US" altLang="zh-CN" sz="2800" dirty="0"/>
          </a:p>
        </p:txBody>
      </p:sp>
      <p:sp>
        <p:nvSpPr>
          <p:cNvPr id="4" name="QB_7_AN.1_1#7e780bfa7.blank?vaa=1&amp;vcp=1&amp;pid=b9642e0c6&amp;color=0,0,0&amp;vpa=143&amp;vtp=1&amp;vaab=1&amp;bbb=1"/>
          <p:cNvSpPr/>
          <p:nvPr/>
        </p:nvSpPr>
        <p:spPr>
          <a:xfrm>
            <a:off x="4112165" y="1233015"/>
            <a:ext cx="1186879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what’s</a:t>
            </a:r>
            <a:endParaRPr lang="en-US" altLang="zh-CN" sz="2800" dirty="0"/>
          </a:p>
        </p:txBody>
      </p:sp>
      <p:sp>
        <p:nvSpPr>
          <p:cNvPr id="5" name="QB_7_AN.2_1#7e780bfa7.blank?vaa=1&amp;vcp=1&amp;pid=b9642e0c6&amp;color=0,0,0&amp;vpa=144&amp;vtp=1&amp;vaab=1&amp;bbb=1"/>
          <p:cNvSpPr/>
          <p:nvPr/>
        </p:nvSpPr>
        <p:spPr>
          <a:xfrm>
            <a:off x="5547265" y="1220315"/>
            <a:ext cx="11684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wrong</a:t>
            </a:r>
            <a:endParaRPr lang="en-US" altLang="zh-CN" sz="2800" dirty="0"/>
          </a:p>
        </p:txBody>
      </p:sp>
      <p:sp>
        <p:nvSpPr>
          <p:cNvPr id="6" name="QB_7_AN.3_1#7e780bfa7.blank?vaa=1&amp;vcp=1&amp;pid=b9642e0c6&amp;color=0,0,0&amp;vpa=145&amp;vtp=1&amp;vaab=1&amp;bbb=1"/>
          <p:cNvSpPr/>
          <p:nvPr/>
        </p:nvSpPr>
        <p:spPr>
          <a:xfrm>
            <a:off x="6918864" y="1233015"/>
            <a:ext cx="8905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endParaRPr lang="en-US" altLang="zh-CN" sz="2800" dirty="0"/>
          </a:p>
        </p:txBody>
      </p:sp>
      <p:sp>
        <p:nvSpPr>
          <p:cNvPr id="7" name="QB_7_AN.4_1#7e780bfa7.blank?vaa=1&amp;vcp=1&amp;pid=b9642e0c6&amp;color=0,0,0&amp;vpa=146&amp;vtp=1&amp;vaab=1&amp;bbb=1"/>
          <p:cNvSpPr/>
          <p:nvPr/>
        </p:nvSpPr>
        <p:spPr>
          <a:xfrm>
            <a:off x="8036464" y="1233015"/>
            <a:ext cx="8112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</a:t>
            </a:r>
            <a:endParaRPr lang="en-US" altLang="zh-CN" sz="2800" dirty="0"/>
          </a:p>
        </p:txBody>
      </p:sp>
      <p:sp>
        <p:nvSpPr>
          <p:cNvPr id="9" name="QB_7_AN.218_1#7e780bfa7.blank?vaa=1&amp;vcp=1&amp;pid=b9642e0c6&amp;color=0,0,0&amp;vpa=147&amp;vtp=1&amp;vaab=1&amp;bbb=1"/>
          <p:cNvSpPr/>
          <p:nvPr/>
        </p:nvSpPr>
        <p:spPr>
          <a:xfrm>
            <a:off x="2923128" y="2528415"/>
            <a:ext cx="9286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endParaRPr lang="en-US" altLang="zh-CN" sz="2800" dirty="0"/>
          </a:p>
        </p:txBody>
      </p:sp>
      <p:sp>
        <p:nvSpPr>
          <p:cNvPr id="10" name="QB_7_AN.219_1#7e780bfa7.blank?vaa=1&amp;vcp=1&amp;pid=b9642e0c6&amp;color=0,0,0&amp;vpa=148&amp;vtp=1&amp;vaab=1&amp;bbb=1"/>
          <p:cNvSpPr/>
          <p:nvPr/>
        </p:nvSpPr>
        <p:spPr>
          <a:xfrm>
            <a:off x="4002627" y="2528415"/>
            <a:ext cx="12652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trouble</a:t>
            </a:r>
            <a:endParaRPr lang="en-US" altLang="zh-CN" sz="2800" dirty="0"/>
          </a:p>
        </p:txBody>
      </p:sp>
      <p:sp>
        <p:nvSpPr>
          <p:cNvPr id="11" name="QB_7_AN.220_1#7e780bfa7.blank?vaa=1&amp;vcp=1&amp;pid=b9642e0c6&amp;color=0,0,0&amp;vpa=149&amp;vtp=1&amp;vaab=1&amp;bbb=1"/>
          <p:cNvSpPr/>
          <p:nvPr/>
        </p:nvSpPr>
        <p:spPr>
          <a:xfrm>
            <a:off x="5475827" y="2515715"/>
            <a:ext cx="13239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hearing</a:t>
            </a:r>
            <a:endParaRPr lang="en-US" altLang="zh-CN" sz="2800" dirty="0"/>
          </a:p>
        </p:txBody>
      </p:sp>
      <p:sp>
        <p:nvSpPr>
          <p:cNvPr id="12" name="QB_7_AN.221_1#7e780bfa7.blank?vaa=1&amp;vcp=1&amp;pid=b9642e0c6&amp;color=0,0,0&amp;vpa=150&amp;vtp=1&amp;vaab=1&amp;bbb=1"/>
          <p:cNvSpPr/>
          <p:nvPr/>
        </p:nvSpPr>
        <p:spPr>
          <a:xfrm>
            <a:off x="8261889" y="2515715"/>
            <a:ext cx="15208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speaking</a:t>
            </a:r>
            <a:endParaRPr lang="en-US" altLang="zh-CN" sz="2800" dirty="0"/>
          </a:p>
        </p:txBody>
      </p:sp>
      <p:sp>
        <p:nvSpPr>
          <p:cNvPr id="13" name="QB_7_AN.222_1#7e780bfa7.blank?vaa=1&amp;vcp=1&amp;pid=b9642e0c6&amp;color=0,0,0&amp;vpa=151&amp;vtp=1&amp;vaab=1&amp;bbb=1"/>
          <p:cNvSpPr/>
          <p:nvPr/>
        </p:nvSpPr>
        <p:spPr>
          <a:xfrm>
            <a:off x="9989089" y="2528415"/>
            <a:ext cx="5349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14" name="QB_7_AN.223_1#7e780bfa7.blank?vaa=1&amp;vcp=1&amp;pid=b9642e0c6&amp;color=0,0,0&amp;vpa=152&amp;vtp=1&amp;vaab=1&amp;bbb=1"/>
          <p:cNvSpPr/>
          <p:nvPr/>
        </p:nvSpPr>
        <p:spPr>
          <a:xfrm>
            <a:off x="10751089" y="2515715"/>
            <a:ext cx="7921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3" grpId="0" build="p" animBg="1"/>
      <p:bldP spid="14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24_1#63b849a89?sp=1&amp;vaa=1&amp;vcp=1&amp;pid=b9642e0c6&amp;color=0,0,0&amp;mp=1&amp;vtp=1&amp;vaab=1&amp;bt=1&amp;bb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idea,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before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arrives?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（P96）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好主意，但是在救援到来之前，我们该怎么做？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让他感觉舒服些。</a:t>
            </a:r>
            <a:endParaRPr lang="en-US" altLang="zh-CN" sz="2800" dirty="0"/>
          </a:p>
        </p:txBody>
      </p:sp>
      <p:sp>
        <p:nvSpPr>
          <p:cNvPr id="3" name="QB_7_AN.225_1#63b849a89.blank?vaa=1&amp;vcp=1&amp;pid=b9642e0c6&amp;color=0,0,0&amp;mp=1&amp;vpa=153&amp;vtp=1&amp;vaab=1&amp;bbb=1"/>
          <p:cNvSpPr/>
          <p:nvPr/>
        </p:nvSpPr>
        <p:spPr>
          <a:xfrm>
            <a:off x="3642265" y="2154904"/>
            <a:ext cx="9493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endParaRPr lang="en-US" altLang="zh-CN" sz="2800" dirty="0"/>
          </a:p>
        </p:txBody>
      </p:sp>
      <p:sp>
        <p:nvSpPr>
          <p:cNvPr id="4" name="QB_7_AN.226_1#63b849a89.blank?vaa=1&amp;vcp=1&amp;pid=b9642e0c6&amp;color=0,0,0&amp;mp=1&amp;vpa=154&amp;vtp=1&amp;vaab=1&amp;bbb=1"/>
          <p:cNvSpPr/>
          <p:nvPr/>
        </p:nvSpPr>
        <p:spPr>
          <a:xfrm>
            <a:off x="4848765" y="2154904"/>
            <a:ext cx="12065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endParaRPr lang="en-US" altLang="zh-CN" sz="2800" dirty="0"/>
          </a:p>
        </p:txBody>
      </p:sp>
      <p:sp>
        <p:nvSpPr>
          <p:cNvPr id="5" name="QB_7_AN.227_1#63b849a89.blank?vaa=1&amp;vcp=1&amp;pid=b9642e0c6&amp;color=0,0,0&amp;mp=1&amp;vpa=155&amp;vtp=1&amp;vaab=1&amp;bbb=1"/>
          <p:cNvSpPr/>
          <p:nvPr/>
        </p:nvSpPr>
        <p:spPr>
          <a:xfrm>
            <a:off x="6271165" y="2154904"/>
            <a:ext cx="6731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endParaRPr lang="en-US" altLang="zh-CN" sz="2800" dirty="0"/>
          </a:p>
        </p:txBody>
      </p:sp>
      <p:sp>
        <p:nvSpPr>
          <p:cNvPr id="6" name="QB_7_AN.228_1#63b849a89.blank?vaa=1&amp;vcp=1&amp;pid=b9642e0c6&amp;color=0,0,0&amp;mp=1&amp;vpa=156&amp;vtp=1&amp;vaab=1&amp;bbb=1"/>
          <p:cNvSpPr/>
          <p:nvPr/>
        </p:nvSpPr>
        <p:spPr>
          <a:xfrm>
            <a:off x="7185564" y="2154904"/>
            <a:ext cx="6143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endParaRPr lang="en-US" altLang="zh-CN" sz="2800" dirty="0"/>
          </a:p>
        </p:txBody>
      </p:sp>
      <p:sp>
        <p:nvSpPr>
          <p:cNvPr id="7" name="QB_7_AN.229_1#63b849a89.blank?vaa=1&amp;vcp=1&amp;pid=b9642e0c6&amp;color=0,0,0&amp;mp=1&amp;vpa=157&amp;vtp=1&amp;vaab=1&amp;bbb=1"/>
          <p:cNvSpPr/>
          <p:nvPr/>
        </p:nvSpPr>
        <p:spPr>
          <a:xfrm>
            <a:off x="867315" y="2802604"/>
            <a:ext cx="10668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endParaRPr lang="en-US" altLang="zh-CN" sz="2800" dirty="0"/>
          </a:p>
        </p:txBody>
      </p:sp>
      <p:sp>
        <p:nvSpPr>
          <p:cNvPr id="8" name="QB_7_AN.230_1#63b849a89.blank?vaa=1&amp;vcp=1&amp;pid=b9642e0c6&amp;color=0,0,0&amp;mp=1&amp;vpa=158&amp;vtp=1&amp;vaab=1&amp;bbb=1"/>
          <p:cNvSpPr/>
          <p:nvPr/>
        </p:nvSpPr>
        <p:spPr>
          <a:xfrm>
            <a:off x="2150014" y="2802604"/>
            <a:ext cx="8112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</a:t>
            </a:r>
            <a:endParaRPr lang="en-US" altLang="zh-CN" sz="2800" dirty="0"/>
          </a:p>
        </p:txBody>
      </p:sp>
      <p:sp>
        <p:nvSpPr>
          <p:cNvPr id="9" name="QB_7_AN.231_1#63b849a89.blank?vaa=1&amp;vcp=1&amp;pid=b9642e0c6&amp;color=0,0,0&amp;mp=1&amp;vpa=159&amp;vtp=1&amp;vaab=1&amp;bbb=1"/>
          <p:cNvSpPr/>
          <p:nvPr/>
        </p:nvSpPr>
        <p:spPr>
          <a:xfrm>
            <a:off x="3166015" y="2802604"/>
            <a:ext cx="19748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comfortable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32_1#444639f2e?sp=1&amp;vaa=1&amp;vcp=1&amp;pid=b9642e0c6&amp;color=0,0,0&amp;vtp=1&amp;vaab=1&amp;bt=1&amp;bbb=1&amp;hb=1"/>
          <p:cNvSpPr/>
          <p:nvPr/>
        </p:nvSpPr>
        <p:spPr>
          <a:xfrm>
            <a:off x="539496" y="18716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chair?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No,that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!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drop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P96）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把他抬起来，让他坐在椅子上？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不行，这样做可能会伤害他！你有可能会摔着他，使他的伤势加重。</a:t>
            </a:r>
            <a:endParaRPr lang="en-US" altLang="zh-CN" sz="2800" dirty="0"/>
          </a:p>
        </p:txBody>
      </p:sp>
      <p:sp>
        <p:nvSpPr>
          <p:cNvPr id="3" name="QB_7_AN.233_1#444639f2e.blank?vaa=1&amp;vcp=1&amp;pid=b9642e0c6&amp;color=0,0,0&amp;vpa=160&amp;vtp=1&amp;vaab=1&amp;bbb=1"/>
          <p:cNvSpPr/>
          <p:nvPr/>
        </p:nvSpPr>
        <p:spPr>
          <a:xfrm>
            <a:off x="1172115" y="1841214"/>
            <a:ext cx="7921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Lift</a:t>
            </a:r>
            <a:endParaRPr lang="en-US" altLang="zh-CN" sz="2800" dirty="0"/>
          </a:p>
        </p:txBody>
      </p:sp>
      <p:sp>
        <p:nvSpPr>
          <p:cNvPr id="4" name="QB_7_AN.234_1#444639f2e.blank?vaa=1&amp;vcp=1&amp;pid=b9642e0c6&amp;color=0,0,0&amp;vpa=161&amp;vtp=1&amp;vaab=1&amp;bbb=1"/>
          <p:cNvSpPr/>
          <p:nvPr/>
        </p:nvSpPr>
        <p:spPr>
          <a:xfrm>
            <a:off x="2238914" y="1841214"/>
            <a:ext cx="8112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</a:t>
            </a:r>
            <a:endParaRPr lang="en-US" altLang="zh-CN" sz="2800" dirty="0"/>
          </a:p>
        </p:txBody>
      </p:sp>
      <p:sp>
        <p:nvSpPr>
          <p:cNvPr id="5" name="QB_7_AN.235_1#444639f2e.blank?vaa=1&amp;vcp=1&amp;pid=b9642e0c6&amp;color=0,0,0&amp;vpa=162&amp;vtp=1&amp;vaab=1&amp;bbb=1"/>
          <p:cNvSpPr/>
          <p:nvPr/>
        </p:nvSpPr>
        <p:spPr>
          <a:xfrm>
            <a:off x="3305715" y="1828514"/>
            <a:ext cx="6143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endParaRPr lang="en-US" altLang="zh-CN" sz="2800" dirty="0"/>
          </a:p>
        </p:txBody>
      </p:sp>
      <p:sp>
        <p:nvSpPr>
          <p:cNvPr id="6" name="QB_7_AN.236_1#444639f2e.blank?vaa=1&amp;vcp=1&amp;pid=b9642e0c6&amp;color=0,0,0&amp;vpa=163&amp;vtp=1&amp;vaab=1&amp;bbb=1"/>
          <p:cNvSpPr/>
          <p:nvPr/>
        </p:nvSpPr>
        <p:spPr>
          <a:xfrm>
            <a:off x="4897977" y="1841214"/>
            <a:ext cx="5937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sit</a:t>
            </a:r>
            <a:endParaRPr lang="en-US" altLang="zh-CN" sz="2800" dirty="0"/>
          </a:p>
        </p:txBody>
      </p:sp>
      <p:sp>
        <p:nvSpPr>
          <p:cNvPr id="7" name="QB_7_AN.237_1#444639f2e.blank?vaa=1&amp;vcp=1&amp;pid=b9642e0c6&amp;color=0,0,0&amp;vpa=164&amp;vtp=1&amp;vaab=1&amp;bbb=1"/>
          <p:cNvSpPr/>
          <p:nvPr/>
        </p:nvSpPr>
        <p:spPr>
          <a:xfrm>
            <a:off x="5774277" y="1841214"/>
            <a:ext cx="8112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</a:t>
            </a:r>
            <a:endParaRPr lang="en-US" altLang="zh-CN" sz="2800" dirty="0"/>
          </a:p>
        </p:txBody>
      </p:sp>
      <p:sp>
        <p:nvSpPr>
          <p:cNvPr id="8" name="QB_7_AN.238_1#444639f2e.blank?vaa=1&amp;vcp=1&amp;pid=b9642e0c6&amp;color=0,0,0&amp;vpa=165&amp;vtp=1&amp;vaab=1&amp;bbb=1"/>
          <p:cNvSpPr/>
          <p:nvPr/>
        </p:nvSpPr>
        <p:spPr>
          <a:xfrm>
            <a:off x="3593052" y="2488914"/>
            <a:ext cx="1384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harmful</a:t>
            </a:r>
            <a:endParaRPr lang="en-US" altLang="zh-CN" sz="2800" dirty="0"/>
          </a:p>
        </p:txBody>
      </p:sp>
      <p:sp>
        <p:nvSpPr>
          <p:cNvPr id="9" name="QB_7_AN.239_1#444639f2e.blank?vaa=1&amp;vcp=1&amp;pid=b9642e0c6&amp;color=0,0,0&amp;vpa=166&amp;vtp=1&amp;vaab=1&amp;bbb=1"/>
          <p:cNvSpPr/>
          <p:nvPr/>
        </p:nvSpPr>
        <p:spPr>
          <a:xfrm>
            <a:off x="9297828" y="2488914"/>
            <a:ext cx="8318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hurt</a:t>
            </a:r>
            <a:endParaRPr lang="en-US" altLang="zh-CN" sz="2800" dirty="0"/>
          </a:p>
        </p:txBody>
      </p:sp>
      <p:sp>
        <p:nvSpPr>
          <p:cNvPr id="10" name="QB_7_AN.240_1#444639f2e.blank?vaa=1&amp;vcp=1&amp;pid=b9642e0c6&amp;color=0,0,0&amp;vpa=167&amp;vtp=1&amp;vaab=1&amp;bbb=1"/>
          <p:cNvSpPr/>
          <p:nvPr/>
        </p:nvSpPr>
        <p:spPr>
          <a:xfrm>
            <a:off x="486315" y="3136614"/>
            <a:ext cx="9286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</a:t>
            </a:r>
            <a:endParaRPr lang="en-US" altLang="zh-CN" sz="2800" dirty="0"/>
          </a:p>
        </p:txBody>
      </p:sp>
      <p:sp>
        <p:nvSpPr>
          <p:cNvPr id="11" name="QB_7_AN.241_1#444639f2e.blank?vaa=1&amp;vcp=1&amp;pid=b9642e0c6&amp;color=0,0,0&amp;vpa=168&amp;vtp=1&amp;vaab=1&amp;bbb=1"/>
          <p:cNvSpPr/>
          <p:nvPr/>
        </p:nvSpPr>
        <p:spPr>
          <a:xfrm>
            <a:off x="1616614" y="3136614"/>
            <a:ext cx="9890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42_1#c803b8a4f?vaa=1&amp;vcp=1&amp;pid=b9642e0c6&amp;color=0,0,0&amp;mp=1&amp;vtp=1&amp;vaab=1&amp;bt=1&amp;bbb=1&amp;hb=1"/>
          <p:cNvSpPr/>
          <p:nvPr/>
        </p:nvSpPr>
        <p:spPr>
          <a:xfrm>
            <a:off x="539496" y="22044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warm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coat.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（P96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）确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保他暖和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给他披上一件外套。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 _____ ______ 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doctor．（P96）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那是一个非常好的建议，你可以当医生了。</a:t>
            </a:r>
            <a:endParaRPr lang="en-US" altLang="zh-CN" sz="2800" dirty="0"/>
          </a:p>
        </p:txBody>
      </p:sp>
      <p:sp>
        <p:nvSpPr>
          <p:cNvPr id="3" name="QB_7_AN.1_1#c803b8a4f.blank?vaa=1&amp;vcp=1&amp;pid=b9642e0c6&amp;color=0,0,0&amp;mp=1&amp;vpa=169&amp;vtp=1&amp;vaab=1&amp;bbb=1"/>
          <p:cNvSpPr/>
          <p:nvPr/>
        </p:nvSpPr>
        <p:spPr>
          <a:xfrm>
            <a:off x="778415" y="2173954"/>
            <a:ext cx="10668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endParaRPr lang="en-US" altLang="zh-CN" sz="2800" dirty="0"/>
          </a:p>
        </p:txBody>
      </p:sp>
      <p:sp>
        <p:nvSpPr>
          <p:cNvPr id="4" name="QB_7_AN.2_1#c803b8a4f.blank?vaa=1&amp;vcp=1&amp;pid=b9642e0c6&amp;color=0,0,0&amp;mp=1&amp;vpa=170&amp;vtp=1&amp;vaab=1&amp;bbb=1"/>
          <p:cNvSpPr/>
          <p:nvPr/>
        </p:nvSpPr>
        <p:spPr>
          <a:xfrm>
            <a:off x="2035714" y="2173954"/>
            <a:ext cx="8509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sure</a:t>
            </a:r>
            <a:endParaRPr lang="en-US" altLang="zh-CN" sz="2800" dirty="0"/>
          </a:p>
        </p:txBody>
      </p:sp>
      <p:sp>
        <p:nvSpPr>
          <p:cNvPr id="5" name="QB_7_AN.3_1#c803b8a4f.blank?vaa=1&amp;vcp=1&amp;pid=b9642e0c6&amp;color=0,0,0&amp;mp=1&amp;vpa=171&amp;vtp=1&amp;vaab=1&amp;bbb=1"/>
          <p:cNvSpPr/>
          <p:nvPr/>
        </p:nvSpPr>
        <p:spPr>
          <a:xfrm>
            <a:off x="4967255" y="2173954"/>
            <a:ext cx="11271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Cover</a:t>
            </a:r>
            <a:endParaRPr lang="en-US" altLang="zh-CN" sz="2800" dirty="0"/>
          </a:p>
        </p:txBody>
      </p:sp>
      <p:sp>
        <p:nvSpPr>
          <p:cNvPr id="6" name="QB_7_AN.4_1#c803b8a4f.blank?vaa=1&amp;vcp=1&amp;pid=b9642e0c6&amp;color=0,0,0&amp;mp=1&amp;vpa=172&amp;vtp=1&amp;vaab=1&amp;bbb=1"/>
          <p:cNvSpPr/>
          <p:nvPr/>
        </p:nvSpPr>
        <p:spPr>
          <a:xfrm>
            <a:off x="6376956" y="2173954"/>
            <a:ext cx="8112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</a:t>
            </a:r>
            <a:endParaRPr lang="en-US" altLang="zh-CN" sz="2800" dirty="0"/>
          </a:p>
        </p:txBody>
      </p:sp>
      <p:sp>
        <p:nvSpPr>
          <p:cNvPr id="7" name="QB_7_AN.5_1#c803b8a4f.blank?vaa=1&amp;vcp=1&amp;pid=b9642e0c6&amp;color=0,0,0&amp;mp=1&amp;vpa=173&amp;vtp=1&amp;vaab=1&amp;bbb=1"/>
          <p:cNvSpPr/>
          <p:nvPr/>
        </p:nvSpPr>
        <p:spPr>
          <a:xfrm>
            <a:off x="7392956" y="2173954"/>
            <a:ext cx="8905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endParaRPr lang="en-US" altLang="zh-CN" sz="2800" dirty="0"/>
          </a:p>
        </p:txBody>
      </p:sp>
      <p:sp>
        <p:nvSpPr>
          <p:cNvPr id="9" name="QB_7_AN.249_1#c803b8a4f.blank?vaa=1&amp;vcp=1&amp;pid=b9642e0c6&amp;color=0,0,0&amp;vpa=174&amp;vtp=1&amp;vaab=1&amp;bbb=1"/>
          <p:cNvSpPr/>
          <p:nvPr/>
        </p:nvSpPr>
        <p:spPr>
          <a:xfrm>
            <a:off x="816515" y="3469354"/>
            <a:ext cx="1147191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That’s</a:t>
            </a:r>
            <a:endParaRPr lang="en-US" altLang="zh-CN" sz="2800" dirty="0"/>
          </a:p>
        </p:txBody>
      </p:sp>
      <p:sp>
        <p:nvSpPr>
          <p:cNvPr id="10" name="QB_7_AN.250_1#c803b8a4f.blank?vaa=1&amp;vcp=1&amp;pid=b9642e0c6&amp;color=0,0,0&amp;vpa=175&amp;vtp=1&amp;vaab=1&amp;bbb=1"/>
          <p:cNvSpPr/>
          <p:nvPr/>
        </p:nvSpPr>
        <p:spPr>
          <a:xfrm>
            <a:off x="2188114" y="3469354"/>
            <a:ext cx="9096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such</a:t>
            </a:r>
            <a:endParaRPr lang="en-US" altLang="zh-CN" sz="2800" dirty="0"/>
          </a:p>
        </p:txBody>
      </p:sp>
      <p:sp>
        <p:nvSpPr>
          <p:cNvPr id="11" name="QB_7_AN.251_1#c803b8a4f.blank?vaa=1&amp;vcp=1&amp;pid=b9642e0c6&amp;color=0,0,0&amp;vpa=176&amp;vtp=1&amp;vaab=1&amp;bbb=1"/>
          <p:cNvSpPr/>
          <p:nvPr/>
        </p:nvSpPr>
        <p:spPr>
          <a:xfrm>
            <a:off x="3305715" y="3456654"/>
            <a:ext cx="9699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endParaRPr lang="en-US" altLang="zh-CN" sz="2800" dirty="0"/>
          </a:p>
        </p:txBody>
      </p:sp>
      <p:sp>
        <p:nvSpPr>
          <p:cNvPr id="12" name="QB_7_AN.252_1#c803b8a4f.blank?vaa=1&amp;vcp=1&amp;pid=b9642e0c6&amp;color=0,0,0&amp;vpa=177&amp;vtp=1&amp;vaab=1&amp;bbb=1"/>
          <p:cNvSpPr/>
          <p:nvPr/>
        </p:nvSpPr>
        <p:spPr>
          <a:xfrm>
            <a:off x="4537615" y="3469354"/>
            <a:ext cx="11842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advice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9" grpId="0" build="p" animBg="1"/>
      <p:bldP spid="10" grpId="0" build="p" animBg="1"/>
      <p:bldP spid="11" grpId="0" build="p" animBg="1"/>
      <p:bldP spid="12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53_1#a7a4b88c2?vaa=1&amp;vcp=1&amp;pid=b9642e0c6&amp;color=0,0,0&amp;vtp=1&amp;vaab=1&amp;bt=1&amp;bbb=1&amp;hb=1"/>
          <p:cNvSpPr/>
          <p:nvPr/>
        </p:nvSpPr>
        <p:spPr>
          <a:xfrm>
            <a:off x="539496" y="188036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Usually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during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earthquake.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（P98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通常人们很少或者不知道在地震中应该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做什么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1_1#a7a4b88c2.blank?vaa=1&amp;vcp=1&amp;pid=b9642e0c6&amp;color=0,0,0&amp;vpa=178&amp;vtp=1&amp;vaab=1&amp;bbb=1"/>
          <p:cNvSpPr/>
          <p:nvPr/>
        </p:nvSpPr>
        <p:spPr>
          <a:xfrm>
            <a:off x="3159665" y="1849882"/>
            <a:ext cx="9286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endParaRPr lang="en-US" altLang="zh-CN" sz="2800" dirty="0"/>
          </a:p>
        </p:txBody>
      </p:sp>
      <p:sp>
        <p:nvSpPr>
          <p:cNvPr id="4" name="QB_7_AN.2_1#a7a4b88c2.blank?vaa=1&amp;vcp=1&amp;pid=b9642e0c6&amp;color=0,0,0&amp;vpa=179&amp;vtp=1&amp;vaab=1&amp;bbb=1"/>
          <p:cNvSpPr/>
          <p:nvPr/>
        </p:nvSpPr>
        <p:spPr>
          <a:xfrm>
            <a:off x="4239165" y="1849882"/>
            <a:ext cx="9080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little</a:t>
            </a:r>
            <a:endParaRPr lang="en-US" altLang="zh-CN" sz="2800" dirty="0"/>
          </a:p>
        </p:txBody>
      </p:sp>
      <p:sp>
        <p:nvSpPr>
          <p:cNvPr id="5" name="QB_7_AN.3_1#a7a4b88c2.blank?vaa=1&amp;vcp=1&amp;pid=b9642e0c6&amp;color=0,0,0&amp;vpa=180&amp;vtp=1&amp;vaab=1&amp;bbb=1"/>
          <p:cNvSpPr/>
          <p:nvPr/>
        </p:nvSpPr>
        <p:spPr>
          <a:xfrm>
            <a:off x="5305965" y="1849882"/>
            <a:ext cx="5556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endParaRPr lang="en-US" altLang="zh-CN" sz="2800" dirty="0"/>
          </a:p>
        </p:txBody>
      </p:sp>
      <p:sp>
        <p:nvSpPr>
          <p:cNvPr id="6" name="QB_7_AN.4_1#a7a4b88c2.blank?vaa=1&amp;vcp=1&amp;pid=b9642e0c6&amp;color=0,0,0&amp;vpa=181&amp;vtp=1&amp;vaab=1&amp;bbb=1"/>
          <p:cNvSpPr/>
          <p:nvPr/>
        </p:nvSpPr>
        <p:spPr>
          <a:xfrm>
            <a:off x="6067965" y="1849882"/>
            <a:ext cx="6143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endParaRPr lang="en-US" altLang="zh-CN" sz="2800" dirty="0"/>
          </a:p>
        </p:txBody>
      </p:sp>
      <p:sp>
        <p:nvSpPr>
          <p:cNvPr id="7" name="QB_7_AN.5_1#a7a4b88c2.blank?vaa=1&amp;vcp=1&amp;pid=b9642e0c6&amp;color=0,0,0&amp;vpa=182&amp;vtp=1&amp;vaab=1&amp;bbb=1"/>
          <p:cNvSpPr/>
          <p:nvPr/>
        </p:nvSpPr>
        <p:spPr>
          <a:xfrm>
            <a:off x="6931564" y="1849882"/>
            <a:ext cx="8493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idea</a:t>
            </a:r>
            <a:endParaRPr lang="en-US" altLang="zh-CN" sz="2800" dirty="0"/>
          </a:p>
        </p:txBody>
      </p:sp>
      <p:sp>
        <p:nvSpPr>
          <p:cNvPr id="8" name="QB_7_AN.6_1#a7a4b88c2.blank?vaa=1&amp;vcp=1&amp;pid=b9642e0c6&amp;color=0,0,0&amp;vpa=183&amp;vtp=1&amp;vaab=1&amp;bbb=1"/>
          <p:cNvSpPr/>
          <p:nvPr/>
        </p:nvSpPr>
        <p:spPr>
          <a:xfrm>
            <a:off x="9003253" y="1849882"/>
            <a:ext cx="9493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endParaRPr lang="en-US" altLang="zh-CN" sz="2800" dirty="0"/>
          </a:p>
        </p:txBody>
      </p:sp>
      <p:sp>
        <p:nvSpPr>
          <p:cNvPr id="9" name="QB_7_AN.7_1#a7a4b88c2.blank?vaa=1&amp;vcp=1&amp;pid=b9642e0c6&amp;color=0,0,0&amp;vpa=184&amp;vtp=1&amp;vaab=1&amp;bbb=1"/>
          <p:cNvSpPr/>
          <p:nvPr/>
        </p:nvSpPr>
        <p:spPr>
          <a:xfrm>
            <a:off x="10184353" y="1849882"/>
            <a:ext cx="5349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10" name="QB_7_AN.8_1#a7a4b88c2.blank?vaa=1&amp;vcp=1&amp;pid=b9642e0c6&amp;color=0,0,0&amp;vpa=185&amp;vtp=1&amp;vaab=1&amp;bbb=1"/>
          <p:cNvSpPr/>
          <p:nvPr/>
        </p:nvSpPr>
        <p:spPr>
          <a:xfrm>
            <a:off x="10946353" y="1849882"/>
            <a:ext cx="6143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endParaRPr lang="en-US" altLang="zh-CN" sz="2800" dirty="0"/>
          </a:p>
        </p:txBody>
      </p:sp>
      <p:sp>
        <p:nvSpPr>
          <p:cNvPr id="11" name="QB_7_BD.262_1#e8b19d853?vaa=1&amp;vcp=1&amp;pid=b9642e0c6&amp;color=0,0,0&amp;vtp=1&amp;vaab=1&amp;bbb=1&amp;hb=1"/>
          <p:cNvSpPr/>
          <p:nvPr/>
        </p:nvSpPr>
        <p:spPr>
          <a:xfrm>
            <a:off x="539496" y="380866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follow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（P98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）简而言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，遵循你在学校学到的东西来做。</a:t>
            </a:r>
            <a:endParaRPr lang="en-US" altLang="zh-CN" sz="2800" dirty="0"/>
          </a:p>
        </p:txBody>
      </p:sp>
      <p:sp>
        <p:nvSpPr>
          <p:cNvPr id="12" name="QB_7_AN.263_1#e8b19d853.blank?vaa=1&amp;vcp=1&amp;pid=b9642e0c6&amp;color=0,0,0&amp;vpa=186&amp;vtp=1&amp;vaab=1&amp;bbb=1"/>
          <p:cNvSpPr/>
          <p:nvPr/>
        </p:nvSpPr>
        <p:spPr>
          <a:xfrm>
            <a:off x="765715" y="3778186"/>
            <a:ext cx="5556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endParaRPr lang="en-US" altLang="zh-CN" sz="2800" dirty="0"/>
          </a:p>
        </p:txBody>
      </p:sp>
      <p:sp>
        <p:nvSpPr>
          <p:cNvPr id="13" name="QB_7_AN.264_1#e8b19d853.blank?vaa=1&amp;vcp=1&amp;pid=b9642e0c6&amp;color=0,0,0&amp;vpa=187&amp;vtp=1&amp;vaab=1&amp;bbb=1"/>
          <p:cNvSpPr/>
          <p:nvPr/>
        </p:nvSpPr>
        <p:spPr>
          <a:xfrm>
            <a:off x="1527714" y="3778186"/>
            <a:ext cx="9699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short</a:t>
            </a:r>
            <a:endParaRPr lang="en-US" altLang="zh-CN" sz="2800" dirty="0"/>
          </a:p>
        </p:txBody>
      </p:sp>
      <p:sp>
        <p:nvSpPr>
          <p:cNvPr id="14" name="QB_7_AN.265_1#e8b19d853.blank?vaa=1&amp;vcp=1&amp;pid=b9642e0c6&amp;color=0,0,0&amp;vpa=188&amp;vtp=1&amp;vaab=1&amp;bbb=1"/>
          <p:cNvSpPr/>
          <p:nvPr/>
        </p:nvSpPr>
        <p:spPr>
          <a:xfrm>
            <a:off x="3980402" y="3778186"/>
            <a:ext cx="9493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endParaRPr lang="en-US" altLang="zh-CN" sz="2800" dirty="0"/>
          </a:p>
        </p:txBody>
      </p:sp>
      <p:sp>
        <p:nvSpPr>
          <p:cNvPr id="15" name="QB_7_AN.266_1#e8b19d853.blank?vaa=1&amp;vcp=1&amp;pid=b9642e0c6&amp;color=0,0,0&amp;vpa=189&amp;vtp=1&amp;vaab=1&amp;bbb=1"/>
          <p:cNvSpPr/>
          <p:nvPr/>
        </p:nvSpPr>
        <p:spPr>
          <a:xfrm>
            <a:off x="5212302" y="3765486"/>
            <a:ext cx="7921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endParaRPr lang="en-US" altLang="zh-CN" sz="2800" dirty="0"/>
          </a:p>
        </p:txBody>
      </p:sp>
      <p:sp>
        <p:nvSpPr>
          <p:cNvPr id="16" name="QB_7_AN.267_1#e8b19d853.blank?vaa=1&amp;vcp=1&amp;pid=b9642e0c6&amp;color=0,0,0&amp;vpa=190&amp;vtp=1&amp;vaab=1&amp;bbb=1"/>
          <p:cNvSpPr/>
          <p:nvPr/>
        </p:nvSpPr>
        <p:spPr>
          <a:xfrm>
            <a:off x="6241002" y="3778186"/>
            <a:ext cx="10668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2" grpId="0" build="p" animBg="1"/>
      <p:bldP spid="13" grpId="0" build="p" animBg="1"/>
      <p:bldP spid="14" grpId="0" build="p" animBg="1"/>
      <p:bldP spid="15" grpId="0" build="p" animBg="1"/>
      <p:bldP spid="16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1412e66ff.fixed?vcp=1&amp;pid=969cc314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第12讲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10~12</a:t>
            </a:r>
            <a:endParaRPr lang="en-US" altLang="zh-CN" sz="4000" dirty="0"/>
          </a:p>
        </p:txBody>
      </p:sp>
      <p:sp>
        <p:nvSpPr>
          <p:cNvPr id="3" name="C_4_BD#1412e66ff.fixed?vcp=1&amp;pid=969cc3146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考点聚焦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bfef56c37.fixed?vcp=1&amp;pid=969cc314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第12讲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10~12</a:t>
            </a:r>
            <a:endParaRPr lang="en-US" altLang="zh-CN" sz="4000" dirty="0"/>
          </a:p>
        </p:txBody>
      </p:sp>
      <p:sp>
        <p:nvSpPr>
          <p:cNvPr id="3" name="C_4_BD#bfef56c37.fixed?vcp=1&amp;pid=969cc3146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78a7b3af?vcp=1&amp;pid=1412e66ff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考点1</a:t>
            </a:r>
            <a:r>
              <a:rPr lang="en-US" altLang="zh-CN" sz="3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情态动词的基本用法</a:t>
            </a:r>
            <a:endParaRPr lang="en-US" altLang="zh-CN" sz="3000" dirty="0"/>
          </a:p>
        </p:txBody>
      </p:sp>
      <p:sp>
        <p:nvSpPr>
          <p:cNvPr id="3" name="P_6_BD#a31f1684a?sp=1&amp;vcp=1&amp;pid=378a7b3af&amp;color=0,0,0&amp;vtp=1&amp;vaab=1&amp;bbb=1"/>
          <p:cNvSpPr/>
          <p:nvPr/>
        </p:nvSpPr>
        <p:spPr>
          <a:xfrm>
            <a:off x="539496" y="121124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（could）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详见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“第4讲七年级（下册）Modules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1~4”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2.may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（might）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（1）表示允许，询问或说明一件事可不可以做。might指过去时间，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但在疑问句中might也可指现在时间，语气比may更委婉。例如：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（Might）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photo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baby?我可以要一张你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宝宝的照片吗？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a31f1684a?vcp=1&amp;pid=378a7b3af&amp;color=0,0,0&amp;vtp=1&amp;vaab=1&amp;bt=1&amp;bb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在回答以may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引起的问句时：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①肯定回答一般用may或“Yes,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please./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Certainly./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Sure./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course.”。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②否定回答根据说话人的语气由强到弱分别选用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（mustn’t）（禁止）/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not（最好别）/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not（不行）。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a31f1684a?sp=1&amp;vcp=1&amp;pid=378a7b3af&amp;color=0,0,0&amp;vtp=1&amp;vaab=1&amp;bt=1&amp;bbb=1&amp;hb=1"/>
          <p:cNvSpPr/>
          <p:nvPr/>
        </p:nvSpPr>
        <p:spPr>
          <a:xfrm>
            <a:off x="539496" y="18526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表示可能。might可以指过去的时间，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也可以指现在的时间，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但语气更加不肯定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他可能在家。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meeting,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sure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他们有可能在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开会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，不过我不确定。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a31f1684a?sp=1&amp;vcp=1&amp;pid=378a7b3af&amp;color=0,0,0&amp;vtp=1&amp;vaab=1&amp;bt=1&amp;bbb=1"/>
          <p:cNvSpPr/>
          <p:nvPr/>
        </p:nvSpPr>
        <p:spPr>
          <a:xfrm>
            <a:off x="539496" y="15326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.must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（1）表示“必须”（主观看法）时，用于肯定句或疑问句；用于否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定句时表示“禁止”。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before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9:00.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你9点之前必须回到家。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（2）表示揣测，意为“想必；准是；一定”等，只用于肯定句。例如：</a:t>
            </a:r>
            <a:endParaRPr kumimoji="0" lang="en-US" altLang="zh-CN" sz="2800" b="0" i="0" u="none" strike="noStrike" kern="1200" cap="none" spc="-5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ill.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pale.他准是病了。他的脸色苍白。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a31f1684a?sp=1&amp;vcp=1&amp;pid=378a7b3af&amp;color=0,0,0&amp;vtp=1&amp;vaab=1&amp;bt=1&amp;bbb=1&amp;hb=1"/>
          <p:cNvSpPr/>
          <p:nvPr/>
        </p:nvSpPr>
        <p:spPr>
          <a:xfrm>
            <a:off x="539496" y="15262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（3）must的疑问句，肯定回答用must，否定回答用needn’t或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我一定要现在回家吗？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是的，你必须现在回家。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needn’t.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，你没必要现在回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a31f1684a?sp=1&amp;vcp=1&amp;pid=378a7b3af&amp;color=0,0,0&amp;vtp=1&amp;vaab=1&amp;bt=1&amp;bbb=1"/>
          <p:cNvSpPr/>
          <p:nvPr/>
        </p:nvSpPr>
        <p:spPr>
          <a:xfrm>
            <a:off x="539496" y="18526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.need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need作为情态动词，主要用于否定句、疑问句。need作为实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义动词，表示“需要”，常用于need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sth.结构。例如：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needn’t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telephone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你现在不必打电话给他。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house.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我需要把房子打扫一下。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a31f1684a?sp=1&amp;vcp=1&amp;pid=378a7b3af&amp;color=0,0,0&amp;mp=1&amp;vtp=1&amp;vaab=1&amp;bt=1&amp;bbb=1&amp;hb=1"/>
          <p:cNvSpPr/>
          <p:nvPr/>
        </p:nvSpPr>
        <p:spPr>
          <a:xfrm>
            <a:off x="539496" y="18462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（2）回答由need引起的问句时，肯定回答一般用must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，否定回答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needn’t。例如：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o’clock?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需要我在5点钟来吗？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是的，你必须在5点钟来。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needn’t.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不，没必要。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2c744893?vcp=1&amp;pid=378a7b3af&amp;color=236,117,163&amp;vtp=1&amp;vaab=1&amp;bt=1&amp;bbb=1"/>
          <p:cNvSpPr/>
          <p:nvPr/>
        </p:nvSpPr>
        <p:spPr>
          <a:xfrm>
            <a:off x="539496" y="356174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P_7#cede84993?sp=1&amp;vcp=1&amp;pid=b2c744893&amp;color=0,0,0&amp;vtp=1&amp;vaab=1&amp;bbb=1"/>
          <p:cNvSpPr/>
          <p:nvPr/>
        </p:nvSpPr>
        <p:spPr>
          <a:xfrm>
            <a:off x="539496" y="84037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用can,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may,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must,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need,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might或could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的适当形式填空。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soccer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Tony’s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John’s.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both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soccer.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cloud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lifting,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rainy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tomorrow.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miss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train.</a:t>
            </a:r>
            <a:endParaRPr lang="en-US" altLang="zh-CN" sz="2800" dirty="0"/>
          </a:p>
        </p:txBody>
      </p:sp>
      <p:sp>
        <p:nvSpPr>
          <p:cNvPr id="5" name="QB_7_AN.1_1#cede84993.blank?vaa=1&amp;vcp=1&amp;pid=b2c744893&amp;color=0,0,0&amp;vpa=191&amp;vtp=1&amp;vaab=1&amp;bbb=1"/>
          <p:cNvSpPr/>
          <p:nvPr/>
        </p:nvSpPr>
        <p:spPr>
          <a:xfrm>
            <a:off x="2592928" y="1444890"/>
            <a:ext cx="8699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</a:t>
            </a:r>
            <a:endParaRPr lang="en-US" altLang="zh-CN" sz="2800" dirty="0"/>
          </a:p>
        </p:txBody>
      </p:sp>
      <p:sp>
        <p:nvSpPr>
          <p:cNvPr id="7" name="QB_7_AN.2_1#cede84993.blank?vaa=1&amp;vcp=1&amp;pid=b2c744893&amp;color=0,0,0&amp;vpa=192&amp;vtp=1&amp;vaab=1&amp;bbb=1"/>
          <p:cNvSpPr/>
          <p:nvPr/>
        </p:nvSpPr>
        <p:spPr>
          <a:xfrm>
            <a:off x="4944015" y="2105290"/>
            <a:ext cx="961962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</a:t>
            </a:r>
            <a:endParaRPr lang="en-US" altLang="zh-CN" sz="2800" dirty="0"/>
          </a:p>
        </p:txBody>
      </p:sp>
      <p:sp>
        <p:nvSpPr>
          <p:cNvPr id="9" name="QB_7_AN.273_1#cede84993.blank?vaa=1&amp;vcp=1&amp;pid=b2c744893&amp;color=0,0,0&amp;vpa=193&amp;vtp=1&amp;vaab=1&amp;bbb=1"/>
          <p:cNvSpPr/>
          <p:nvPr/>
        </p:nvSpPr>
        <p:spPr>
          <a:xfrm>
            <a:off x="1126078" y="2732035"/>
            <a:ext cx="9493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must</a:t>
            </a:r>
            <a:endParaRPr lang="en-US" altLang="zh-CN" sz="2800" dirty="0"/>
          </a:p>
        </p:txBody>
      </p:sp>
      <p:sp>
        <p:nvSpPr>
          <p:cNvPr id="4" name="QB_7_BD.274_1#68fea8fa8?sp=1&amp;vaa=1&amp;vcp=1&amp;pid=b2c744893&amp;color=0,0,0&amp;mp=1&amp;vtp=1&amp;vaab=1&amp;bt=1&amp;bbb=1"/>
          <p:cNvSpPr/>
          <p:nvPr/>
        </p:nvSpPr>
        <p:spPr>
          <a:xfrm>
            <a:off x="539496" y="34405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—What’s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box?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sports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shoes.</a:t>
            </a:r>
            <a:endParaRPr lang="en-US" altLang="zh-CN" sz="2800" dirty="0"/>
          </a:p>
        </p:txBody>
      </p:sp>
      <p:sp>
        <p:nvSpPr>
          <p:cNvPr id="6" name="QB_7_AN.1_1#68fea8fa8.blank?vaa=1&amp;vcp=1&amp;pid=b2c744893&amp;color=0,0,0&amp;mp=1&amp;vpa=194&amp;vtp=1&amp;vaab=1&amp;bbb=1"/>
          <p:cNvSpPr/>
          <p:nvPr/>
        </p:nvSpPr>
        <p:spPr>
          <a:xfrm>
            <a:off x="3432715" y="4024129"/>
            <a:ext cx="19748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might/could</a:t>
            </a:r>
            <a:endParaRPr lang="en-US" altLang="zh-CN" sz="2800" dirty="0"/>
          </a:p>
        </p:txBody>
      </p:sp>
      <p:sp>
        <p:nvSpPr>
          <p:cNvPr id="8" name="QB_7_BD.276_1#f3ec8239d?sp=1&amp;vaa=1&amp;vcp=1&amp;pid=b2c744893&amp;color=0,0,0&amp;vtp=1&amp;vaab=1&amp;bbb=1&amp;hb=1">
            <a:extLst>
              <a:ext uri="{FF2B5EF4-FFF2-40B4-BE49-F238E27FC236}">
                <a16:creationId xmlns:a16="http://schemas.microsoft.com/office/drawing/2014/main" id="{EC4ABEBF-E7A8-A3E8-BA2D-D8A3AAB1710F}"/>
              </a:ext>
            </a:extLst>
          </p:cNvPr>
          <p:cNvSpPr/>
          <p:nvPr/>
        </p:nvSpPr>
        <p:spPr>
          <a:xfrm>
            <a:off x="539496" y="458290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survey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bicycle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right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10" name="QB_7_AN.277_1#f3ec8239d.blank?vaa=1&amp;vcp=1&amp;pid=b2c744893&amp;color=0,0,0&amp;vpa=195&amp;vtp=1&amp;vaab=1&amp;bbb=1">
            <a:extLst>
              <a:ext uri="{FF2B5EF4-FFF2-40B4-BE49-F238E27FC236}">
                <a16:creationId xmlns:a16="http://schemas.microsoft.com/office/drawing/2014/main" id="{8BC5AC32-ABF9-89E7-7712-B441668535E2}"/>
              </a:ext>
            </a:extLst>
          </p:cNvPr>
          <p:cNvSpPr/>
          <p:nvPr/>
        </p:nvSpPr>
        <p:spPr>
          <a:xfrm>
            <a:off x="1172115" y="4552423"/>
            <a:ext cx="9890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Must</a:t>
            </a:r>
            <a:endParaRPr lang="en-US" altLang="zh-CN" sz="2800" dirty="0"/>
          </a:p>
        </p:txBody>
      </p:sp>
      <p:sp>
        <p:nvSpPr>
          <p:cNvPr id="11" name="QB_7_AN.278_1#f3ec8239d.blank?vaa=1&amp;vcp=1&amp;pid=b2c744893&amp;color=0,0,0&amp;vpa=196&amp;vtp=1&amp;vaab=1&amp;bbb=1">
            <a:extLst>
              <a:ext uri="{FF2B5EF4-FFF2-40B4-BE49-F238E27FC236}">
                <a16:creationId xmlns:a16="http://schemas.microsoft.com/office/drawing/2014/main" id="{6D55661F-2092-A320-27DC-1D78FEC74991}"/>
              </a:ext>
            </a:extLst>
          </p:cNvPr>
          <p:cNvSpPr/>
          <p:nvPr/>
        </p:nvSpPr>
        <p:spPr>
          <a:xfrm>
            <a:off x="2330989" y="5826868"/>
            <a:ext cx="1317562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needn’t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9" grpId="0" build="p" animBg="1"/>
      <p:bldP spid="6" grpId="0" build="p" animBg="1"/>
      <p:bldP spid="10" grpId="0" build="p" animBg="1"/>
      <p:bldP spid="11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1674f491?vcp=1&amp;pid=1412e66ff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考点2</a:t>
            </a:r>
            <a:r>
              <a:rPr lang="en-US" altLang="zh-CN" sz="3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祈使句</a:t>
            </a:r>
            <a:endParaRPr lang="en-US" altLang="zh-CN" sz="3000" dirty="0"/>
          </a:p>
        </p:txBody>
      </p:sp>
      <p:sp>
        <p:nvSpPr>
          <p:cNvPr id="3" name="P_6_BD#3bb43e1b5?vcp=1&amp;pid=21674f491&amp;color=0,0,0&amp;vtp=1&amp;vaab=1&amp;bbb=1"/>
          <p:cNvSpPr/>
          <p:nvPr/>
        </p:nvSpPr>
        <p:spPr>
          <a:xfrm>
            <a:off x="539496" y="121591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（详见“句子的种类”一讲）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61f68d74?vcp=1&amp;pid=1412e66ff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考点3</a:t>
            </a:r>
            <a:r>
              <a:rPr lang="en-US" altLang="zh-CN" sz="3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keep的用法</a:t>
            </a:r>
            <a:endParaRPr lang="en-US" altLang="zh-CN" sz="3000" dirty="0"/>
          </a:p>
        </p:txBody>
      </p:sp>
      <p:sp>
        <p:nvSpPr>
          <p:cNvPr id="3" name="P_6_BD#26f3f71e9?vcp=1&amp;pid=361f68d74&amp;color=0,0,0&amp;vtp=1&amp;vaab=1&amp;bbb=1"/>
          <p:cNvSpPr/>
          <p:nvPr/>
        </p:nvSpPr>
        <p:spPr>
          <a:xfrm>
            <a:off x="539496" y="121124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keep用作动词，意为“保持；保留”。过去式、过去分词均是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kept。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1.keep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用作系动词，后接形容词，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意为“保持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Please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quiet!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请保持安静！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fd48848d3?vcp=1&amp;pid=bfef56c37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66544" y="2683764"/>
            <a:ext cx="8055864" cy="1490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26f3f71e9?sp=1&amp;vcp=1&amp;pid=361f68d74&amp;color=0,0,0&amp;mp=1&amp;vtp=1&amp;vaab=1&amp;bt=1&amp;bbb=1"/>
          <p:cNvSpPr/>
          <p:nvPr/>
        </p:nvSpPr>
        <p:spPr>
          <a:xfrm>
            <a:off x="539496" y="12125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2.keep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用作实义动词，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常用于以下固定搭配：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（1）keep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sb./sth.+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“使某人/某物保持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asks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classroom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long.老师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要求我们全天保持教室干净。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（2）keep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sb./sth.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“让某人/某物不断做某事”。例如：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heavy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kept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waiting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time.这场大雨使得我们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等了很长时间。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26f3f71e9?sp=1&amp;vcp=1&amp;pid=361f68d74&amp;color=0,0,0&amp;mp=1&amp;vtp=1&amp;vaab=1&amp;bt=1&amp;bbb=1&amp;hb=1"/>
          <p:cNvSpPr/>
          <p:nvPr/>
        </p:nvSpPr>
        <p:spPr>
          <a:xfrm>
            <a:off x="539496" y="15326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（3）keep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sb./sth.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“阻止/防止某人/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某物做某事”。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heavy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crazy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football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match.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大雨没能阻止这些狂热的球迷观看足球赛。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（4）keep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“继续/重复做某事”。例如：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interrupting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他老是打断我。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4968c98b?vcp=1&amp;pid=361f68d74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B_7_BD.279_1#eb10049d6?vaa=1&amp;vcp=1&amp;pid=64968c98b&amp;color=0,0,0&amp;vtp=1&amp;vaab=1&amp;bbb=1"/>
          <p:cNvSpPr/>
          <p:nvPr/>
        </p:nvSpPr>
        <p:spPr>
          <a:xfrm>
            <a:off x="539496" y="121124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Doctors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healthy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（health）.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whatever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happened,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kept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（try）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best.</a:t>
            </a:r>
            <a:endParaRPr lang="en-US" altLang="zh-CN" sz="2800" dirty="0"/>
          </a:p>
        </p:txBody>
      </p:sp>
      <p:sp>
        <p:nvSpPr>
          <p:cNvPr id="4" name="QB_7_AN.1_1#eb10049d6.blank?vaa=1&amp;vcp=1&amp;pid=64968c98b&amp;color=0,0,0&amp;vpa=197&amp;vtp=1&amp;vaab=1&amp;bbb=1"/>
          <p:cNvSpPr/>
          <p:nvPr/>
        </p:nvSpPr>
        <p:spPr>
          <a:xfrm>
            <a:off x="7676103" y="1168064"/>
            <a:ext cx="13033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healthy</a:t>
            </a:r>
            <a:endParaRPr lang="en-US" altLang="zh-CN" sz="2800" dirty="0"/>
          </a:p>
        </p:txBody>
      </p:sp>
      <p:sp>
        <p:nvSpPr>
          <p:cNvPr id="6" name="QB_7_AN.282_1#eb10049d6.blank?vaa=1&amp;vcp=1&amp;pid=64968c98b&amp;color=0,0,0&amp;vpa=198&amp;vtp=1&amp;vaab=1&amp;bbb=1"/>
          <p:cNvSpPr/>
          <p:nvPr/>
        </p:nvSpPr>
        <p:spPr>
          <a:xfrm>
            <a:off x="575215" y="2442509"/>
            <a:ext cx="11080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trying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014f39eb?vcp=1&amp;pid=1412e66ff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3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考点4</a:t>
            </a:r>
            <a:r>
              <a:rPr lang="en-US" altLang="zh-CN" sz="3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辨析so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…</a:t>
            </a:r>
            <a:r>
              <a:rPr lang="en-US" altLang="zh-CN" sz="3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…</a:t>
            </a:r>
            <a:r>
              <a:rPr lang="en-US" altLang="zh-CN" sz="3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与such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…</a:t>
            </a:r>
            <a:r>
              <a:rPr lang="en-US" altLang="zh-CN" sz="3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…</a:t>
            </a:r>
            <a:endParaRPr lang="en-US" altLang="zh-CN" sz="3000" dirty="0">
              <a:latin typeface="Times New Roman" panose="02020603050405020304" pitchFamily="18" charset="0"/>
            </a:endParaRPr>
          </a:p>
        </p:txBody>
      </p:sp>
      <p:sp>
        <p:nvSpPr>
          <p:cNvPr id="3" name="P_6_BD#95baa2aba?vcp=1&amp;pid=d014f39eb&amp;color=0,0,0&amp;vtp=1&amp;vaab=1&amp;bbb=1"/>
          <p:cNvSpPr/>
          <p:nvPr/>
        </p:nvSpPr>
        <p:spPr>
          <a:xfrm>
            <a:off x="539496" y="122445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（详见“连词”一讲）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3d97acb95.fixed?vcp=1&amp;pid=969cc314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第12讲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10~12</a:t>
            </a:r>
            <a:endParaRPr lang="en-US" altLang="zh-CN" sz="4000" dirty="0"/>
          </a:p>
        </p:txBody>
      </p:sp>
      <p:sp>
        <p:nvSpPr>
          <p:cNvPr id="3" name="C_4_BD#3d97acb95.fixed?vcp=1&amp;pid=969cc3146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写作指导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53b5478c8?vcp=1&amp;pid=3d97acb95&amp;color=0,0,0&amp;vtp=1&amp;vaab=1&amp;bt=1&amp;bbb=1&amp;hb=1"/>
          <p:cNvSpPr/>
          <p:nvPr/>
        </p:nvSpPr>
        <p:spPr>
          <a:xfrm>
            <a:off x="539496" y="249907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生命安全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保护生命安全是近年来一个比较热门的话题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它包含了交通安全、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食品安全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、游泳安全措施、灾害来临时的自救措施等。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5381b77f?vcp=1&amp;pid=3d97acb95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常用句型</a:t>
            </a:r>
            <a:endParaRPr lang="en-US" altLang="zh-CN" sz="3200" dirty="0"/>
          </a:p>
        </p:txBody>
      </p:sp>
      <p:sp>
        <p:nvSpPr>
          <p:cNvPr id="3" name="P_6_BD#165034d0f?vcp=1&amp;pid=d5381b77f&amp;color=0,0,0&amp;vtp=1&amp;vaab=1&amp;bbb=1"/>
          <p:cNvSpPr/>
          <p:nvPr/>
        </p:nvSpPr>
        <p:spPr>
          <a:xfrm>
            <a:off x="539496" y="1263495"/>
            <a:ext cx="11109960" cy="38063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开头句：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1.Safety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everyone.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2.It’s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important/necessary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safe.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3.There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suggestions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safe.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4.Here’s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advice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suggestions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165034d0f?vcp=1&amp;pid=d5381b77f&amp;color=0,0,0&amp;vtp=1&amp;vaab=1&amp;bt=1&amp;bb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中间句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1.Do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itchFamily="34" charset="-122"/>
                <a:cs typeface="Times New Roman" panose="02020603050405020304" pitchFamily="18" charset="0"/>
              </a:rPr>
              <a:t>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itchFamily="34" charset="-122"/>
                <a:cs typeface="Times New Roman" panose="02020603050405020304" pitchFamily="18" charset="0"/>
              </a:rPr>
              <a:t>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doing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itchFamily="34" charset="-122"/>
                <a:cs typeface="Times New Roman" panose="02020603050405020304" pitchFamily="18" charset="0"/>
              </a:rPr>
              <a:t>…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2.You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should/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shouldn’t/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must/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mustn’t/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can/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itchFamily="34" charset="-122"/>
                <a:cs typeface="Times New Roman" panose="02020603050405020304" pitchFamily="18" charset="0"/>
              </a:rPr>
              <a:t>…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3.You’d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（not）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itchFamily="34" charset="-122"/>
                <a:cs typeface="Times New Roman" panose="02020603050405020304" pitchFamily="18" charset="0"/>
              </a:rPr>
              <a:t>…</a:t>
            </a:r>
          </a:p>
          <a:p>
            <a:pPr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4.Remember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itchFamily="34" charset="-122"/>
                <a:cs typeface="Times New Roman" panose="02020603050405020304" pitchFamily="18" charset="0"/>
              </a:rPr>
              <a:t>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forget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itchFamily="34" charset="-122"/>
                <a:cs typeface="Times New Roman" panose="02020603050405020304" pitchFamily="18" charset="0"/>
              </a:rPr>
              <a:t>…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165034d0f?vcp=1&amp;pid=d5381b77f&amp;color=0,0,0&amp;mp=1&amp;vtp=1&amp;vaab=1&amp;bt=1&amp;bb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结尾句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1.If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this,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will/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won’t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itchFamily="34" charset="-122"/>
                <a:cs typeface="Times New Roman" panose="02020603050405020304" pitchFamily="18" charset="0"/>
              </a:rPr>
              <a:t>…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2.If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follow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advice/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suggestions,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will/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won’t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itchFamily="34" charset="-122"/>
                <a:cs typeface="Times New Roman" panose="02020603050405020304" pitchFamily="18" charset="0"/>
              </a:rPr>
              <a:t>…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hope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lot.</a:t>
            </a:r>
          </a:p>
          <a:p>
            <a:pPr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4.Wish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safe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23400efa?vcp=1&amp;pid=3d97acb95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写作精练</a:t>
            </a:r>
            <a:endParaRPr lang="en-US" altLang="zh-CN" sz="3200" dirty="0"/>
          </a:p>
        </p:txBody>
      </p:sp>
      <p:sp>
        <p:nvSpPr>
          <p:cNvPr id="3" name="P_6_BD#97b66bf84?vcp=1&amp;pid=523400efa&amp;color=0,0,0&amp;vtp=1&amp;vaab=1&amp;bbb=1&amp;hb=1"/>
          <p:cNvSpPr/>
          <p:nvPr/>
        </p:nvSpPr>
        <p:spPr>
          <a:xfrm>
            <a:off x="539496" y="1263495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假如你是李华，你的英国笔友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David来信想了解你们学校对学生的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安全要求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。请你根据以下要点用英文给他回一封80词左右的电子邮件。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小心用火用电，外出时关好门窗。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不独自去游泳，不去河、湖游泳。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过马路要当心，不在马路上玩耍。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提示词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：electricity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电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b907f5f45.fixed?vcp=1&amp;pid=969cc314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第12讲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10~12</a:t>
            </a:r>
            <a:endParaRPr lang="en-US" altLang="zh-CN" sz="4000" dirty="0"/>
          </a:p>
        </p:txBody>
      </p:sp>
      <p:sp>
        <p:nvSpPr>
          <p:cNvPr id="3" name="C_4_BD#b907f5f45.fixed?vcp=1&amp;pid=969cc3146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8f3aef1b?vcp=1&amp;pid=3d97acb95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审题谋篇</a:t>
            </a:r>
            <a:endParaRPr lang="en-US" altLang="zh-CN" sz="3200" dirty="0"/>
          </a:p>
        </p:txBody>
      </p:sp>
      <p:graphicFrame>
        <p:nvGraphicFramePr>
          <p:cNvPr id="53" name="P_6_BD#c02907b56?colgroup=7,22&amp;vcp=1&amp;pid=e8f3aef1b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916347"/>
              </p:ext>
            </p:extLst>
          </p:nvPr>
        </p:nvGraphicFramePr>
        <p:xfrm>
          <a:off x="539496" y="1324401"/>
          <a:ext cx="11082528" cy="3955544"/>
        </p:xfrm>
        <a:graphic>
          <a:graphicData uri="http://schemas.openxmlformats.org/drawingml/2006/table">
            <a:tbl>
              <a:tblPr/>
              <a:tblGrid>
                <a:gridCol w="27614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210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审主题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介绍你学校的安全要求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2.审人称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第一人称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3.审时态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以一般现在时为主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56092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4.审结构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开篇：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第一段引出话题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正文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第二段从家庭安全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游泳安全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交通安全三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个方面介绍学校的要求</a:t>
                      </a:r>
                      <a:endParaRPr lang="en-US" altLang="zh-CN" sz="1200" dirty="0"/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结尾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第三段总结性评价学校的安全要求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&amp;si=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ebea65db?vcp=1&amp;pid=3d97acb95&amp;color=236,117,163&amp;vtp=1&amp;vaab=1&amp;bt=1&amp;bbb=1"/>
          <p:cNvSpPr/>
          <p:nvPr/>
        </p:nvSpPr>
        <p:spPr>
          <a:xfrm>
            <a:off x="539496" y="40733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参考范文</a:t>
            </a:r>
            <a:endParaRPr lang="en-US" altLang="zh-CN" sz="3200" dirty="0"/>
          </a:p>
        </p:txBody>
      </p:sp>
      <p:sp>
        <p:nvSpPr>
          <p:cNvPr id="3" name="P_6_BD#ba4288d29?vcp=1&amp;pid=7ebea65db&amp;color=0,0,0&amp;vtp=1&amp;vaab=1&amp;bbb=1&amp;hb=1"/>
          <p:cNvSpPr/>
          <p:nvPr/>
        </p:nvSpPr>
        <p:spPr>
          <a:xfrm>
            <a:off x="539496" y="111642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David，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Glad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receive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e-mail.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safety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rules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follow.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them.</a:t>
            </a:r>
            <a:endParaRPr lang="en-US" altLang="zh-CN" sz="2800" dirty="0"/>
          </a:p>
        </p:txBody>
      </p:sp>
      <p:sp>
        <p:nvSpPr>
          <p:cNvPr id="4" name="P_6_BD#ba4288d29?vcp=1&amp;pid=7ebea65db&amp;color=0,0,0&amp;mp=1&amp;vtp=1&amp;vaab=1&amp;bt=1&amp;bbb=1&amp;hb=1">
            <a:extLst>
              <a:ext uri="{FF2B5EF4-FFF2-40B4-BE49-F238E27FC236}">
                <a16:creationId xmlns:a16="http://schemas.microsoft.com/office/drawing/2014/main" id="{54D41014-45BB-B28A-3E5A-F23C247B6C2D}"/>
              </a:ext>
            </a:extLst>
          </p:cNvPr>
          <p:cNvSpPr/>
          <p:nvPr/>
        </p:nvSpPr>
        <p:spPr>
          <a:xfrm>
            <a:off x="539496" y="2983407"/>
            <a:ext cx="11109960" cy="32447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asked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careful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electricity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dangerous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fire，because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terrible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accidents.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doors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windows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before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leave.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Besides,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allowed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swim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alone,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especially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deep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rivers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lakes.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</p:txBody>
      </p:sp>
    </p:spTree>
  </p:cSld>
  <p:clrMapOvr>
    <a:masterClrMapping/>
  </p:clrMapOvr>
  <p:transition>
    <p:split dir="in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4&amp;si=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ba4288d29?vcp=1&amp;pid=7ebea65db&amp;color=0,0,0&amp;mp=1&amp;vtp=1&amp;vaab=1&amp;bt=1&amp;bbb=1&amp;hb=1"/>
          <p:cNvSpPr/>
          <p:nvPr/>
        </p:nvSpPr>
        <p:spPr>
          <a:xfrm>
            <a:off x="539496" y="905224"/>
            <a:ext cx="11109960" cy="210654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swimming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following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traffic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rules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crossing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road.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warns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road.</a:t>
            </a:r>
            <a:endParaRPr lang="en-US" altLang="zh-CN" sz="2800" dirty="0"/>
          </a:p>
        </p:txBody>
      </p:sp>
      <p:sp>
        <p:nvSpPr>
          <p:cNvPr id="3" name="P_6_BD#ba4288d29?vcp=1&amp;pid=7ebea65db&amp;color=0,0,0&amp;mp=1&amp;vtp=1&amp;vaab=1&amp;bt=1&amp;bbb=1">
            <a:extLst>
              <a:ext uri="{FF2B5EF4-FFF2-40B4-BE49-F238E27FC236}">
                <a16:creationId xmlns:a16="http://schemas.microsoft.com/office/drawing/2014/main" id="{6E1F0E96-C388-2EC4-153B-80F96FCDE260}"/>
              </a:ext>
            </a:extLst>
          </p:cNvPr>
          <p:cNvSpPr/>
          <p:nvPr/>
        </p:nvSpPr>
        <p:spPr>
          <a:xfrm>
            <a:off x="539496" y="303592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rules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necessary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safety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first.</a:t>
            </a:r>
            <a:endParaRPr lang="en-US" altLang="zh-CN" sz="2800" dirty="0"/>
          </a:p>
          <a:p>
            <a:pPr algn="r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Yours,</a:t>
            </a:r>
            <a:endParaRPr lang="en-US" altLang="zh-CN" sz="2800" dirty="0"/>
          </a:p>
          <a:p>
            <a:pPr algn="r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Hua</a:t>
            </a:r>
          </a:p>
        </p:txBody>
      </p:sp>
    </p:spTree>
  </p:cSld>
  <p:clrMapOvr>
    <a:masterClrMapping/>
  </p:clrMapOvr>
  <p:transition>
    <p:split dir="in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F7F615-E202-ABDB-0C66-F88DE49439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ba4288d29?vcp=1&amp;pid=7ebea65db&amp;color=0,0,0&amp;mp=1&amp;vtp=1&amp;vaab=1&amp;bt=1&amp;bbb=1">
            <a:extLst>
              <a:ext uri="{FF2B5EF4-FFF2-40B4-BE49-F238E27FC236}">
                <a16:creationId xmlns:a16="http://schemas.microsoft.com/office/drawing/2014/main" id="{EC8DD47F-265B-0226-ED97-42EE23539442}"/>
              </a:ext>
            </a:extLst>
          </p:cNvPr>
          <p:cNvSpPr/>
          <p:nvPr/>
        </p:nvSpPr>
        <p:spPr>
          <a:xfrm>
            <a:off x="539496" y="2767363"/>
            <a:ext cx="11109960" cy="64085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algn="ctr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学习至此，请完成“第12讲备考练习（八年级上册Modules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10~12）”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663166969"/>
      </p:ext>
    </p:extLst>
  </p:cSld>
  <p:clrMapOvr>
    <a:masterClrMapping/>
  </p:clrMapOvr>
  <p:transition>
    <p:split dir="in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7&amp;si=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d7b1ef9b1.fixed?vcp=1&amp;pid=969cc314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第12讲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10~12</a:t>
            </a:r>
            <a:endParaRPr lang="en-US" altLang="zh-CN" sz="4000" dirty="0"/>
          </a:p>
        </p:txBody>
      </p:sp>
      <p:sp>
        <p:nvSpPr>
          <p:cNvPr id="3" name="C_4_BD#d7b1ef9b1.fixed?vcp=1&amp;pid=969cc3146&amp;color=86,186,157&amp;vtp=1&amp;vaab=1&amp;bbb=1"/>
          <p:cNvSpPr/>
          <p:nvPr/>
        </p:nvSpPr>
        <p:spPr>
          <a:xfrm>
            <a:off x="256032" y="3419856"/>
            <a:ext cx="11594592" cy="95097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第12讲备考练习（八年级上册Modules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10~12）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3&amp;si=6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a0125d1b?sp=1&amp;vcp=1&amp;pid=d7b1ef9b1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、词形变换。用括号中所给单词的正确形式填空。</a:t>
            </a:r>
            <a:endParaRPr lang="en-US" altLang="zh-CN" sz="3200" dirty="0"/>
          </a:p>
        </p:txBody>
      </p:sp>
      <p:sp>
        <p:nvSpPr>
          <p:cNvPr id="3" name="QB_6_BD.303_1#1dfb67d81?vaa=1&amp;vcp=1&amp;pid=0a0125d1b&amp;color=0,0,0&amp;vtp=1&amp;vaab=1&amp;bbb=1&amp;hb=1"/>
          <p:cNvSpPr/>
          <p:nvPr/>
        </p:nvSpPr>
        <p:spPr>
          <a:xfrm>
            <a:off x="539496" y="1263495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police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drivers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slowly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（snow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dangerous.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You’d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（go）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swimming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（month）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finish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model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ship.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Eating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sweets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（harm）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teeth.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（help）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girl.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always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help.</a:t>
            </a:r>
            <a:endParaRPr lang="en-US" altLang="zh-CN" sz="2800" dirty="0"/>
          </a:p>
        </p:txBody>
      </p:sp>
      <p:sp>
        <p:nvSpPr>
          <p:cNvPr id="4" name="QB_6_AN.1_1#1dfb67d81.blank?vaa=1&amp;vcp=1&amp;pid=0a0125d1b&amp;color=0,0,0&amp;vpa=209&amp;vtp=1&amp;vaab=1&amp;bbb=1"/>
          <p:cNvSpPr/>
          <p:nvPr/>
        </p:nvSpPr>
        <p:spPr>
          <a:xfrm>
            <a:off x="8265064" y="1220315"/>
            <a:ext cx="11874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snowy</a:t>
            </a:r>
            <a:endParaRPr lang="en-US" altLang="zh-CN" sz="2800" dirty="0"/>
          </a:p>
        </p:txBody>
      </p:sp>
      <p:sp>
        <p:nvSpPr>
          <p:cNvPr id="6" name="QB_6_AN.2_1#1dfb67d81.blank?vaa=1&amp;vcp=1&amp;pid=0a0125d1b&amp;color=0,0,0&amp;vpa=210&amp;vtp=1&amp;vaab=1&amp;bbb=1"/>
          <p:cNvSpPr/>
          <p:nvPr/>
        </p:nvSpPr>
        <p:spPr>
          <a:xfrm>
            <a:off x="2854166" y="2515715"/>
            <a:ext cx="6143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endParaRPr lang="en-US" altLang="zh-CN" sz="2800" dirty="0"/>
          </a:p>
        </p:txBody>
      </p:sp>
      <p:sp>
        <p:nvSpPr>
          <p:cNvPr id="8" name="QB_6_AN.3_1#1dfb67d81.blank?vaa=1&amp;vcp=1&amp;pid=0a0125d1b&amp;color=0,0,0&amp;vpa=211&amp;vtp=1&amp;vaab=1&amp;bbb=1"/>
          <p:cNvSpPr/>
          <p:nvPr/>
        </p:nvSpPr>
        <p:spPr>
          <a:xfrm>
            <a:off x="3475577" y="3176115"/>
            <a:ext cx="13049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months</a:t>
            </a:r>
            <a:endParaRPr lang="en-US" altLang="zh-CN" sz="2800" dirty="0"/>
          </a:p>
        </p:txBody>
      </p:sp>
      <p:sp>
        <p:nvSpPr>
          <p:cNvPr id="10" name="QB_6_AN.4_1#1dfb67d81.blank?vaa=1&amp;vcp=1&amp;pid=0a0125d1b&amp;color=0,0,0&amp;vpa=212&amp;vtp=1&amp;vaab=1&amp;bbb=1"/>
          <p:cNvSpPr/>
          <p:nvPr/>
        </p:nvSpPr>
        <p:spPr>
          <a:xfrm>
            <a:off x="5032915" y="3823815"/>
            <a:ext cx="1384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harmful</a:t>
            </a:r>
            <a:endParaRPr lang="en-US" altLang="zh-CN" sz="2800" dirty="0"/>
          </a:p>
        </p:txBody>
      </p:sp>
      <p:sp>
        <p:nvSpPr>
          <p:cNvPr id="12" name="QB_6_AN.312_1#1dfb67d81.blank?vaa=1&amp;vcp=1&amp;pid=0a0125d1b&amp;color=0,0,0&amp;vpa=213&amp;vtp=1&amp;vaab=1&amp;bbb=1"/>
          <p:cNvSpPr/>
          <p:nvPr/>
        </p:nvSpPr>
        <p:spPr>
          <a:xfrm>
            <a:off x="2462753" y="4458815"/>
            <a:ext cx="12652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helpful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4&amp;si=6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ba183f6a?sp=1&amp;vcp=1&amp;pid=d7b1ef9b1&amp;color=0,0,0&amp;vtp=1&amp;vaab=1&amp;bt=1&amp;bbb=1&amp;hb=1"/>
          <p:cNvSpPr/>
          <p:nvPr/>
        </p:nvSpPr>
        <p:spPr>
          <a:xfrm>
            <a:off x="539496" y="554400"/>
            <a:ext cx="11109960" cy="18003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800"/>
              </a:lnSpc>
            </a:pPr>
            <a:r>
              <a:rPr lang="zh-CN" altLang="en-US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32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选词填空。根据语篇内容，从方框中选择恰当的单词并用</a:t>
            </a:r>
            <a:endParaRPr lang="en-US" altLang="zh-CN" sz="3200" b="1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700"/>
              </a:lnSpc>
            </a:pPr>
            <a:r>
              <a:rPr lang="en-US" altLang="zh-CN" sz="32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其正确形式填空。每个单词只能用一次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3200" dirty="0"/>
          </a:p>
        </p:txBody>
      </p:sp>
      <p:graphicFrame>
        <p:nvGraphicFramePr>
          <p:cNvPr id="65" name="QM_6_BD.313_1#cae8dd0a5?colgroup=30&amp;vaa=1&amp;vcp=1&amp;pid=dba183f6a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7665838"/>
              </p:ext>
            </p:extLst>
          </p:nvPr>
        </p:nvGraphicFramePr>
        <p:xfrm>
          <a:off x="539496" y="2066081"/>
          <a:ext cx="11100816" cy="566484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which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late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good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because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hurt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neighbours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QM_6_BD.313_2#cae8dd0a5?sp=1&amp;vaa=1&amp;vcp=1&amp;pid=dba183f6a&amp;color=0,0,0&amp;vtp=1&amp;vaab=1&amp;bbb=1&amp;hb=1"/>
          <p:cNvSpPr/>
          <p:nvPr/>
        </p:nvSpPr>
        <p:spPr>
          <a:xfrm>
            <a:off x="539496" y="276458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Warring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States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Period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（战国时期）,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called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Weng.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special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skill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horses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village.</a:t>
            </a:r>
            <a:endParaRPr lang="en-US" altLang="zh-CN" sz="2800" dirty="0"/>
          </a:p>
        </p:txBody>
      </p:sp>
      <p:sp>
        <p:nvSpPr>
          <p:cNvPr id="5" name="QM_6_AN.314_1#cae8dd0a5.blank?vaa=1&amp;vcp=1&amp;pid=dba183f6a&amp;color=0,0,0&amp;vpa=214&amp;vtp=1&amp;vaab=1&amp;bbb=1"/>
          <p:cNvSpPr/>
          <p:nvPr/>
        </p:nvSpPr>
        <p:spPr>
          <a:xfrm>
            <a:off x="2356389" y="4016801"/>
            <a:ext cx="9699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endParaRPr lang="en-US" altLang="zh-CN" sz="2800" dirty="0"/>
          </a:p>
        </p:txBody>
      </p:sp>
      <p:sp>
        <p:nvSpPr>
          <p:cNvPr id="6" name="QM_6_AN.315_1#cae8dd0a5.blank?vaa=1&amp;vcp=1&amp;pid=dba183f6a&amp;color=0,0,0&amp;vpa=215&amp;vtp=1&amp;vaab=1&amp;bbb=1"/>
          <p:cNvSpPr/>
          <p:nvPr/>
        </p:nvSpPr>
        <p:spPr>
          <a:xfrm>
            <a:off x="7601489" y="4029501"/>
            <a:ext cx="10271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5&amp;si=6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316_1#cae8dd0a5?sp=1&amp;vaa=1&amp;vcp=1&amp;pid=dba183f6a&amp;color=0,0,0&amp;mp=1&amp;vtp=1&amp;vaab=1&amp;bt=1&amp;bbb=1&amp;hb=1"/>
          <p:cNvSpPr/>
          <p:nvPr/>
        </p:nvSpPr>
        <p:spPr>
          <a:xfrm>
            <a:off x="539496" y="9052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horses.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neighbor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sorry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sorry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agree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luck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wait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happen.”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while,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horse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returned,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alone.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beautiful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horse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Weng’s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neighbor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arrived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congratulated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replied,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seems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luck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see.”</a:t>
            </a:r>
            <a:endParaRPr lang="en-US" altLang="zh-CN" sz="2800" dirty="0"/>
          </a:p>
        </p:txBody>
      </p:sp>
      <p:sp>
        <p:nvSpPr>
          <p:cNvPr id="3" name="QM_6_AN.317_1#cae8dd0a5.blank?vaa=1&amp;vcp=1&amp;pid=dba183f6a&amp;color=0,0,0&amp;mp=1&amp;vpa=216&amp;vtp=1&amp;vaab=1&amp;bbb=1"/>
          <p:cNvSpPr/>
          <p:nvPr/>
        </p:nvSpPr>
        <p:spPr>
          <a:xfrm>
            <a:off x="9076278" y="2817844"/>
            <a:ext cx="11271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which</a:t>
            </a:r>
            <a:endParaRPr lang="en-US" altLang="zh-CN" sz="2800" dirty="0"/>
          </a:p>
        </p:txBody>
      </p:sp>
      <p:sp>
        <p:nvSpPr>
          <p:cNvPr id="4" name="QM_6_AN.318_1#cae8dd0a5.blank?vaa=1&amp;vcp=1&amp;pid=dba183f6a&amp;color=0,0,0&amp;mp=1&amp;vpa=217&amp;vtp=1&amp;vaab=1&amp;bbb=1"/>
          <p:cNvSpPr/>
          <p:nvPr/>
        </p:nvSpPr>
        <p:spPr>
          <a:xfrm>
            <a:off x="10569671" y="4113244"/>
            <a:ext cx="5143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endParaRPr lang="en-US" altLang="zh-CN" sz="2800" dirty="0"/>
          </a:p>
        </p:txBody>
      </p:sp>
      <p:graphicFrame>
        <p:nvGraphicFramePr>
          <p:cNvPr id="5" name="QM_6_BD.313_1#cae8dd0a5?colgroup=30&amp;vaa=1&amp;vcp=1&amp;pid=dba183f6a&amp;color=0,0,0&amp;vtp=1&amp;vaab=1&amp;bbb=1">
            <a:extLst>
              <a:ext uri="{FF2B5EF4-FFF2-40B4-BE49-F238E27FC236}">
                <a16:creationId xmlns:a16="http://schemas.microsoft.com/office/drawing/2014/main" id="{FA849B13-01CC-E9A8-4305-2ADC890273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969299"/>
              </p:ext>
            </p:extLst>
          </p:nvPr>
        </p:nvGraphicFramePr>
        <p:xfrm>
          <a:off x="539496" y="525029"/>
          <a:ext cx="11100816" cy="566484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which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late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good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because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hurt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neighbours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6&amp;si=6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319_1#cae8dd0a5?sp=1&amp;vaa=1&amp;vcp=1&amp;pid=dba183f6a&amp;color=0,0,0&amp;mp=1&amp;vtp=1&amp;vaab=1&amp;bt=1&amp;bbb=1&amp;hb=1"/>
          <p:cNvSpPr/>
          <p:nvPr/>
        </p:nvSpPr>
        <p:spPr>
          <a:xfrm>
            <a:off x="539496" y="15643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Weng’s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decided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ride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horse.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ride,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horse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nervous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rider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ground.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Weng’s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leg.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both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console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（安慰）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Weng,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simply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“Thank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me?”</a:t>
            </a:r>
            <a:endParaRPr lang="en-US" altLang="zh-CN" sz="2800" dirty="0"/>
          </a:p>
        </p:txBody>
      </p:sp>
      <p:sp>
        <p:nvSpPr>
          <p:cNvPr id="3" name="QM_6_AN.320_1#cae8dd0a5.blank?vaa=1&amp;vcp=1&amp;pid=dba183f6a&amp;color=0,0,0&amp;mp=1&amp;vpa=218&amp;vtp=1&amp;vaab=1&amp;bbb=1"/>
          <p:cNvSpPr/>
          <p:nvPr/>
        </p:nvSpPr>
        <p:spPr>
          <a:xfrm>
            <a:off x="3464465" y="1533874"/>
            <a:ext cx="8890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later</a:t>
            </a:r>
            <a:endParaRPr lang="en-US" altLang="zh-CN" sz="2800" dirty="0"/>
          </a:p>
        </p:txBody>
      </p:sp>
      <p:sp>
        <p:nvSpPr>
          <p:cNvPr id="4" name="QM_6_AN.321_1#cae8dd0a5.blank?vaa=1&amp;vcp=1&amp;pid=dba183f6a&amp;color=0,0,0&amp;mp=1&amp;vpa=219&amp;vtp=1&amp;vaab=1&amp;bbb=1"/>
          <p:cNvSpPr/>
          <p:nvPr/>
        </p:nvSpPr>
        <p:spPr>
          <a:xfrm>
            <a:off x="6531071" y="2829274"/>
            <a:ext cx="8318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hurt</a:t>
            </a:r>
            <a:endParaRPr lang="en-US" altLang="zh-CN" sz="2800" dirty="0"/>
          </a:p>
        </p:txBody>
      </p:sp>
      <p:sp>
        <p:nvSpPr>
          <p:cNvPr id="5" name="QM_6_AN.322_1#cae8dd0a5.blank?vaa=1&amp;vcp=1&amp;pid=dba183f6a&amp;color=0,0,0&amp;mp=1&amp;vpa=220&amp;vtp=1&amp;vaab=1&amp;bbb=1"/>
          <p:cNvSpPr/>
          <p:nvPr/>
        </p:nvSpPr>
        <p:spPr>
          <a:xfrm>
            <a:off x="829215" y="3464274"/>
            <a:ext cx="18383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neighbours</a:t>
            </a:r>
            <a:endParaRPr lang="en-US" altLang="zh-CN" sz="2800" dirty="0"/>
          </a:p>
        </p:txBody>
      </p:sp>
      <p:sp>
        <p:nvSpPr>
          <p:cNvPr id="6" name="QM_6_AN.323_1#cae8dd0a5.blank?vaa=1&amp;vcp=1&amp;pid=dba183f6a&amp;color=0,0,0&amp;mp=1&amp;vpa=221&amp;vtp=1&amp;vaab=1"/>
          <p:cNvSpPr/>
          <p:nvPr/>
        </p:nvSpPr>
        <p:spPr>
          <a:xfrm>
            <a:off x="10541539" y="4124674"/>
            <a:ext cx="4159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graphicFrame>
        <p:nvGraphicFramePr>
          <p:cNvPr id="7" name="QM_6_BD.313_1#cae8dd0a5?colgroup=30&amp;vaa=1&amp;vcp=1&amp;pid=dba183f6a&amp;color=0,0,0&amp;vtp=1&amp;vaab=1&amp;bbb=1">
            <a:extLst>
              <a:ext uri="{FF2B5EF4-FFF2-40B4-BE49-F238E27FC236}">
                <a16:creationId xmlns:a16="http://schemas.microsoft.com/office/drawing/2014/main" id="{984FEB1A-CE60-50D3-4031-D8421433DA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0445591"/>
              </p:ext>
            </p:extLst>
          </p:nvPr>
        </p:nvGraphicFramePr>
        <p:xfrm>
          <a:off x="539496" y="1004611"/>
          <a:ext cx="11100816" cy="566484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which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late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good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because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hurt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neighbours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7&amp;si=6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324_1#cae8dd0a5?sp=1&amp;vaa=1&amp;vcp=1&amp;pid=dba183f6a&amp;color=0,0,0&amp;mp=1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later,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Emperor’s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soldiers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village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collect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healthy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Weng’s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required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army.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However,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army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crippled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（瘸的）.</a:t>
            </a:r>
            <a:endParaRPr lang="en-US" altLang="zh-CN" sz="2800" dirty="0"/>
          </a:p>
        </p:txBody>
      </p:sp>
      <p:sp>
        <p:nvSpPr>
          <p:cNvPr id="3" name="QM_6_AN.325_1#cae8dd0a5.blank?vaa=1&amp;vcp=1&amp;pid=dba183f6a&amp;color=0,0,0&amp;mp=1&amp;vpa=222&amp;vtp=1&amp;vaab=1&amp;bbb=1"/>
          <p:cNvSpPr/>
          <p:nvPr/>
        </p:nvSpPr>
        <p:spPr>
          <a:xfrm>
            <a:off x="4189952" y="2802604"/>
            <a:ext cx="8699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men</a:t>
            </a:r>
            <a:endParaRPr lang="en-US" altLang="zh-CN" sz="2800" dirty="0"/>
          </a:p>
        </p:txBody>
      </p:sp>
      <p:sp>
        <p:nvSpPr>
          <p:cNvPr id="4" name="QM_6_AN.326_1#cae8dd0a5.blank?vaa=1&amp;vcp=1&amp;pid=dba183f6a&amp;color=0,0,0&amp;mp=1&amp;vpa=223&amp;vtp=1&amp;vaab=1&amp;bbb=1"/>
          <p:cNvSpPr/>
          <p:nvPr/>
        </p:nvSpPr>
        <p:spPr>
          <a:xfrm>
            <a:off x="968915" y="4077049"/>
            <a:ext cx="13811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endParaRPr lang="en-US" altLang="zh-CN" sz="2800" dirty="0"/>
          </a:p>
        </p:txBody>
      </p:sp>
      <p:graphicFrame>
        <p:nvGraphicFramePr>
          <p:cNvPr id="5" name="QM_6_BD.313_1#cae8dd0a5?colgroup=30&amp;vaa=1&amp;vcp=1&amp;pid=dba183f6a&amp;color=0,0,0&amp;vtp=1&amp;vaab=1&amp;bbb=1">
            <a:extLst>
              <a:ext uri="{FF2B5EF4-FFF2-40B4-BE49-F238E27FC236}">
                <a16:creationId xmlns:a16="http://schemas.microsoft.com/office/drawing/2014/main" id="{DECEB6DD-B14C-755B-159C-767EFBEF59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1908251"/>
              </p:ext>
            </p:extLst>
          </p:nvPr>
        </p:nvGraphicFramePr>
        <p:xfrm>
          <a:off x="539496" y="1624872"/>
          <a:ext cx="11100816" cy="566484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which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late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good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because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hurt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neighbours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44f01548?vcp=1&amp;pid=b907f5f45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词汇拓展</a:t>
            </a:r>
            <a:endParaRPr lang="en-US" altLang="zh-CN" sz="3200" dirty="0"/>
          </a:p>
        </p:txBody>
      </p:sp>
      <p:sp>
        <p:nvSpPr>
          <p:cNvPr id="3" name="C_6_BD#967f4ad16?vcp=1&amp;pid=644f01548&amp;color=0,0,0&amp;vtp=1&amp;vaab=1&amp;bbb=1"/>
          <p:cNvSpPr/>
          <p:nvPr/>
        </p:nvSpPr>
        <p:spPr>
          <a:xfrm>
            <a:off x="539496" y="1262679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名词</a:t>
            </a:r>
            <a:endParaRPr lang="en-US" altLang="zh-CN" sz="3200" dirty="0"/>
          </a:p>
        </p:txBody>
      </p:sp>
      <p:sp>
        <p:nvSpPr>
          <p:cNvPr id="4" name="QB_7_BD.1_1#88c1ab02a?vaa=1&amp;vcp=1&amp;pid=967f4ad16&amp;color=0,0,0&amp;vtp=1&amp;vaab=1&amp;bbb=1"/>
          <p:cNvSpPr/>
          <p:nvPr/>
        </p:nvSpPr>
        <p:spPr>
          <a:xfrm>
            <a:off x="539496" y="198168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sandwich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.）三明治，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夹心面包片→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（复数）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gentleman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.）先生，绅士→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（复数）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power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.）电，电力→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.）强大的，强有力的</a:t>
            </a:r>
            <a:endParaRPr lang="en-US" altLang="zh-CN" sz="2800" dirty="0"/>
          </a:p>
        </p:txBody>
      </p:sp>
      <p:sp>
        <p:nvSpPr>
          <p:cNvPr id="5" name="QB_7_AN.1_1#88c1ab02a.blank?vaa=1&amp;vcp=1&amp;pid=967f4ad16&amp;color=0,0,0&amp;vpa=1&amp;vtp=1&amp;vaab=1&amp;bbb=1"/>
          <p:cNvSpPr/>
          <p:nvPr/>
        </p:nvSpPr>
        <p:spPr>
          <a:xfrm>
            <a:off x="6856953" y="1951200"/>
            <a:ext cx="18954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sandwiches</a:t>
            </a:r>
            <a:endParaRPr lang="en-US" altLang="zh-CN" sz="2800" dirty="0"/>
          </a:p>
        </p:txBody>
      </p:sp>
      <p:sp>
        <p:nvSpPr>
          <p:cNvPr id="7" name="QB_7_AN.2_1#88c1ab02a.blank?vaa=1&amp;vcp=1&amp;pid=967f4ad16&amp;color=0,0,0&amp;vpa=2&amp;vtp=1&amp;vaab=1&amp;bbb=1"/>
          <p:cNvSpPr/>
          <p:nvPr/>
        </p:nvSpPr>
        <p:spPr>
          <a:xfrm>
            <a:off x="5558377" y="2586200"/>
            <a:ext cx="17367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gentlemen</a:t>
            </a:r>
            <a:endParaRPr lang="en-US" altLang="zh-CN" sz="2800" dirty="0"/>
          </a:p>
        </p:txBody>
      </p:sp>
      <p:sp>
        <p:nvSpPr>
          <p:cNvPr id="9" name="QB_7_AN.6_1#88c1ab02a.blank?vaa=1&amp;vcp=1&amp;pid=967f4ad16&amp;color=0,0,0&amp;vpa=3&amp;vtp=1&amp;vaab=1&amp;bbb=1"/>
          <p:cNvSpPr/>
          <p:nvPr/>
        </p:nvSpPr>
        <p:spPr>
          <a:xfrm>
            <a:off x="4626515" y="3212945"/>
            <a:ext cx="15430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powerful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9" grpId="0" build="p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8&amp;si=6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1349f504?sp=1&amp;vcp=1&amp;pid=d7b1ef9b1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zh-CN" altLang="en-US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、书面表达。</a:t>
            </a:r>
            <a:endParaRPr lang="en-US" altLang="zh-CN" sz="3200" dirty="0"/>
          </a:p>
        </p:txBody>
      </p:sp>
      <p:sp>
        <p:nvSpPr>
          <p:cNvPr id="3" name="QB_6_BD.327_1#5f01d6268?vaa=1&amp;vcp=1&amp;pid=21349f504&amp;color=0,0,0&amp;vtp=1&amp;vaab=1&amp;bbb=1&amp;hb=1"/>
          <p:cNvSpPr/>
          <p:nvPr/>
        </p:nvSpPr>
        <p:spPr>
          <a:xfrm>
            <a:off x="539496" y="126349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假如你是李华，你的英国朋友Jack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春节期间要来一个中国家庭做客。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他给你发电子邮件，想知道中国人常送什么礼物以及在春节期间需遵守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哪些特殊的习俗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。请你用英文回复一封电子邮件,给他一些参考意见。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9&amp;si=6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27_2#5f01d6268?sp=1&amp;vaa=1&amp;vcp=1&amp;pid=21349f504&amp;color=0,0,0&amp;mp=1&amp;vtp=1&amp;vaab=1&amp;bt=1&amp;bbb=1&amp;hb=1"/>
          <p:cNvSpPr/>
          <p:nvPr/>
        </p:nvSpPr>
        <p:spPr>
          <a:xfrm>
            <a:off x="539496" y="66843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要求: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1.语句通顺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意思连贯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语法正确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书写规范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2.词数80左右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文章开头和结尾已给出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不计入总词数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</a:t>
            </a:r>
            <a:endParaRPr lang="en-US" altLang="zh-CN" sz="2800" dirty="0"/>
          </a:p>
        </p:txBody>
      </p:sp>
      <p:pic>
        <p:nvPicPr>
          <p:cNvPr id="3" name="QB_6_BD.327_3#5f01d6268?vaa=1&amp;vcp=1&amp;pid=21349f504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33604" y="2035605"/>
            <a:ext cx="7874878" cy="3644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0&amp;si=7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27_4#5f01d6268?vaa=1&amp;vcp=1&amp;pid=21349f504&amp;color=0,0,0&amp;mp=1&amp;vtp=1&amp;vaab=1&amp;bt=1&amp;bbb=1&amp;hb=1&amp;hltap=1"/>
          <p:cNvSpPr/>
          <p:nvPr/>
        </p:nvSpPr>
        <p:spPr>
          <a:xfrm>
            <a:off x="539496" y="574538"/>
            <a:ext cx="11109960" cy="50606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Jack,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glad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you’re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advice.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6_AN.327_4#5f01d6268?vaa=1&amp;vcp=1&amp;pid=21349f504&amp;color=0,0,0&amp;mp=1&amp;vtp=1&amp;vaab=1&amp;bt=1&amp;bbb=1&amp;hb=1&amp;hla=1">
            <a:extLst>
              <a:ext uri="{FF2B5EF4-FFF2-40B4-BE49-F238E27FC236}">
                <a16:creationId xmlns:a16="http://schemas.microsoft.com/office/drawing/2014/main" id="{B881CE27-BDBD-85DD-00D1-7A427A23B060}"/>
              </a:ext>
            </a:extLst>
          </p:cNvPr>
          <p:cNvSpPr/>
          <p:nvPr/>
        </p:nvSpPr>
        <p:spPr>
          <a:xfrm>
            <a:off x="539496" y="2494778"/>
            <a:ext cx="11109960" cy="32385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family,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idea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small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gifts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fruits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flowers.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Usually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present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return.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accept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hands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Remember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open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immediately.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During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Spring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try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break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anything.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1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suisuiping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’</a:t>
            </a:r>
            <a:r>
              <a:rPr lang="en-US" altLang="zh-CN" sz="2800" b="0" i="1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means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27_4#5f01d6268?vaa=1&amp;vcp=1&amp;pid=21349f504&amp;color=0,0,0&amp;mp=1&amp;vtp=1&amp;vaab=1&amp;bt=1&amp;bbb=1&amp;hb=1&amp;hltap=1">
            <a:extLst>
              <a:ext uri="{FF2B5EF4-FFF2-40B4-BE49-F238E27FC236}">
                <a16:creationId xmlns:a16="http://schemas.microsoft.com/office/drawing/2014/main" id="{A05EE5A0-8CA3-627D-9C9C-DDDA53E6503E}"/>
              </a:ext>
            </a:extLst>
          </p:cNvPr>
          <p:cNvSpPr/>
          <p:nvPr/>
        </p:nvSpPr>
        <p:spPr>
          <a:xfrm>
            <a:off x="539496" y="153514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hope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Enjoy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stay!</a:t>
            </a:r>
            <a:endParaRPr lang="en-US" altLang="zh-CN" sz="2800" dirty="0"/>
          </a:p>
          <a:p>
            <a:pPr algn="r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endParaRPr lang="en-US" altLang="zh-CN" sz="2800" dirty="0"/>
          </a:p>
          <a:p>
            <a:pPr algn="r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Hua</a:t>
            </a:r>
            <a:endParaRPr lang="en-US" altLang="zh-CN" sz="2800" dirty="0"/>
          </a:p>
        </p:txBody>
      </p:sp>
      <p:sp>
        <p:nvSpPr>
          <p:cNvPr id="3" name="QB_6_AN.327_4#5f01d6268?vaa=1&amp;vcp=1&amp;pid=21349f504&amp;color=0,0,0&amp;mp=1&amp;vtp=1&amp;vaab=1&amp;bt=1&amp;bbb=1&amp;hb=1&amp;hla=1">
            <a:extLst>
              <a:ext uri="{FF2B5EF4-FFF2-40B4-BE49-F238E27FC236}">
                <a16:creationId xmlns:a16="http://schemas.microsoft.com/office/drawing/2014/main" id="{B6B96B3C-AF0D-D585-B773-5D27A1E941D8}"/>
              </a:ext>
            </a:extLst>
          </p:cNvPr>
          <p:cNvSpPr/>
          <p:nvPr/>
        </p:nvSpPr>
        <p:spPr>
          <a:xfrm>
            <a:off x="539496" y="150974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safe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time”.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saying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words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1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gongxifacai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Besides,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room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Spring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sweep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away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luck.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455801317"/>
      </p:ext>
    </p:extLst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8db113880?vcp=1&amp;pid=644f01548&amp;color=0,0,0&amp;vtp=1&amp;vaab=1&amp;bt=1&amp;bbb=1"/>
          <p:cNvSpPr/>
          <p:nvPr/>
        </p:nvSpPr>
        <p:spPr>
          <a:xfrm>
            <a:off x="539496" y="29223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形容词</a:t>
            </a:r>
            <a:endParaRPr lang="en-US" altLang="zh-CN" sz="3200" dirty="0"/>
          </a:p>
        </p:txBody>
      </p:sp>
      <p:sp>
        <p:nvSpPr>
          <p:cNvPr id="3" name="QB_7_BD.7_1#d29d768dc?vaa=1&amp;vcp=1&amp;pid=8db113880&amp;color=0,0,0&amp;vtp=1&amp;vaab=1&amp;bbb=1"/>
          <p:cNvSpPr/>
          <p:nvPr/>
        </p:nvSpPr>
        <p:spPr>
          <a:xfrm>
            <a:off x="539496" y="828677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cloudy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多云的→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.）云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sunny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.）晴朗的→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.）太阳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snowy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.）下雪的→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.）下雪；（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.）雪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serious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.）严肃的，稳重的→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.）严肃地，严重地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harmful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.）有害的→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.）危害，伤害，损害；（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.）伤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害，损害</a:t>
            </a:r>
            <a:endParaRPr lang="en-US" altLang="zh-CN" sz="2800" dirty="0"/>
          </a:p>
        </p:txBody>
      </p:sp>
      <p:sp>
        <p:nvSpPr>
          <p:cNvPr id="4" name="QB_7_AN.1_1#d29d768dc.blank?vaa=1&amp;vcp=1&amp;pid=8db113880&amp;color=0,0,0&amp;vpa=4&amp;vtp=1&amp;vaab=1&amp;bbb=1"/>
          <p:cNvSpPr/>
          <p:nvPr/>
        </p:nvSpPr>
        <p:spPr>
          <a:xfrm>
            <a:off x="4599527" y="798197"/>
            <a:ext cx="10477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cloud</a:t>
            </a:r>
            <a:endParaRPr lang="en-US" altLang="zh-CN" sz="2800" dirty="0"/>
          </a:p>
        </p:txBody>
      </p:sp>
      <p:sp>
        <p:nvSpPr>
          <p:cNvPr id="6" name="QB_7_AN.2_1#d29d768dc.blank?vaa=1&amp;vcp=1&amp;pid=8db113880&amp;color=0,0,0&amp;vpa=5&amp;vtp=1&amp;vaab=1&amp;bbb=1"/>
          <p:cNvSpPr/>
          <p:nvPr/>
        </p:nvSpPr>
        <p:spPr>
          <a:xfrm>
            <a:off x="4545552" y="1445897"/>
            <a:ext cx="7524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sun</a:t>
            </a:r>
            <a:endParaRPr lang="en-US" altLang="zh-CN" sz="2800" dirty="0"/>
          </a:p>
        </p:txBody>
      </p:sp>
      <p:sp>
        <p:nvSpPr>
          <p:cNvPr id="8" name="QB_7_AN.3_1#d29d768dc.blank?vaa=1&amp;vcp=1&amp;pid=8db113880&amp;color=0,0,0&amp;vpa=6&amp;vtp=1&amp;vaab=1&amp;bbb=1"/>
          <p:cNvSpPr/>
          <p:nvPr/>
        </p:nvSpPr>
        <p:spPr>
          <a:xfrm>
            <a:off x="4586827" y="2093597"/>
            <a:ext cx="10096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snow</a:t>
            </a:r>
            <a:endParaRPr lang="en-US" altLang="zh-CN" sz="2800" dirty="0"/>
          </a:p>
        </p:txBody>
      </p:sp>
      <p:sp>
        <p:nvSpPr>
          <p:cNvPr id="10" name="QB_7_AN.4_1#d29d768dc.blank?vaa=1&amp;vcp=1&amp;pid=8db113880&amp;color=0,0,0&amp;vpa=7&amp;vtp=1&amp;vaab=1&amp;bbb=1"/>
          <p:cNvSpPr/>
          <p:nvPr/>
        </p:nvSpPr>
        <p:spPr>
          <a:xfrm>
            <a:off x="6087015" y="2728597"/>
            <a:ext cx="15414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seriously</a:t>
            </a:r>
            <a:endParaRPr lang="en-US" altLang="zh-CN" sz="2800" dirty="0"/>
          </a:p>
        </p:txBody>
      </p:sp>
      <p:sp>
        <p:nvSpPr>
          <p:cNvPr id="12" name="QB_7_AN.16_1#d29d768dc.blank?vaa=1&amp;vcp=1&amp;pid=8db113880&amp;color=0,0,0&amp;vpa=8&amp;vtp=1&amp;vaab=1&amp;bbb=1"/>
          <p:cNvSpPr/>
          <p:nvPr/>
        </p:nvSpPr>
        <p:spPr>
          <a:xfrm>
            <a:off x="4796377" y="3388997"/>
            <a:ext cx="9890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harm</a:t>
            </a:r>
            <a:endParaRPr lang="en-US" altLang="zh-CN" sz="2800" dirty="0"/>
          </a:p>
        </p:txBody>
      </p:sp>
      <p:sp>
        <p:nvSpPr>
          <p:cNvPr id="5" name="QB_7_BD.17_1#fdd2a5eaf?vaa=1&amp;vcp=1&amp;pid=8db113880&amp;color=0,0,0&amp;mp=1&amp;vtp=1&amp;vaab=1&amp;bt=1&amp;bbb=1&amp;hb=1">
            <a:extLst>
              <a:ext uri="{FF2B5EF4-FFF2-40B4-BE49-F238E27FC236}">
                <a16:creationId xmlns:a16="http://schemas.microsoft.com/office/drawing/2014/main" id="{BD00A927-3565-6B78-8850-8B2B958BBB23}"/>
              </a:ext>
            </a:extLst>
          </p:cNvPr>
          <p:cNvSpPr/>
          <p:nvPr/>
        </p:nvSpPr>
        <p:spPr>
          <a:xfrm>
            <a:off x="539496" y="450047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.）清楚的，清晰的，明白的；（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.）清除，清理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，移走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.）清楚地，清晰地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，明白地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helpful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.）有用的，有帮助的→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.＆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.）帮助</a:t>
            </a:r>
            <a:endParaRPr lang="en-US" altLang="zh-CN" sz="2800" dirty="0"/>
          </a:p>
        </p:txBody>
      </p:sp>
      <p:sp>
        <p:nvSpPr>
          <p:cNvPr id="7" name="QB_7_AN.1_1#fdd2a5eaf.blank?vaa=1&amp;vcp=1&amp;pid=8db113880&amp;color=0,0,0&amp;mp=1&amp;vpa=9&amp;vtp=1&amp;vaab=1&amp;bbb=1">
            <a:extLst>
              <a:ext uri="{FF2B5EF4-FFF2-40B4-BE49-F238E27FC236}">
                <a16:creationId xmlns:a16="http://schemas.microsoft.com/office/drawing/2014/main" id="{082467D1-2F60-8ADE-1017-5B4C990ECD25}"/>
              </a:ext>
            </a:extLst>
          </p:cNvPr>
          <p:cNvSpPr/>
          <p:nvPr/>
        </p:nvSpPr>
        <p:spPr>
          <a:xfrm>
            <a:off x="867315" y="5104995"/>
            <a:ext cx="12239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clearly</a:t>
            </a:r>
            <a:endParaRPr lang="en-US" altLang="zh-CN" sz="2800" dirty="0"/>
          </a:p>
        </p:txBody>
      </p:sp>
      <p:sp>
        <p:nvSpPr>
          <p:cNvPr id="9" name="QB_7_AN.20_1#fdd2a5eaf.blank?vaa=1&amp;vcp=1&amp;pid=8db113880&amp;color=0,0,0&amp;vpa=10&amp;vtp=1&amp;vaab=1&amp;bbb=1">
            <a:extLst>
              <a:ext uri="{FF2B5EF4-FFF2-40B4-BE49-F238E27FC236}">
                <a16:creationId xmlns:a16="http://schemas.microsoft.com/office/drawing/2014/main" id="{B480BD90-245D-7485-DD2D-8F7DC3F88C53}"/>
              </a:ext>
            </a:extLst>
          </p:cNvPr>
          <p:cNvSpPr/>
          <p:nvPr/>
        </p:nvSpPr>
        <p:spPr>
          <a:xfrm>
            <a:off x="6417214" y="5731740"/>
            <a:ext cx="8699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  <p:bldP spid="7" grpId="0" build="p" animBg="1"/>
      <p:bldP spid="9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703f25e3?vcp=1&amp;pid=644f01548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副词</a:t>
            </a:r>
            <a:endParaRPr lang="en-US" altLang="zh-CN" sz="3200" dirty="0"/>
          </a:p>
        </p:txBody>
      </p:sp>
      <p:sp>
        <p:nvSpPr>
          <p:cNvPr id="3" name="QB_7_BD.21_1#321dd806e?vaa=1&amp;vcp=1&amp;pid=5703f25e3&amp;color=0,0,0&amp;vtp=1&amp;vaab=1&amp;bb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probably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.）或许，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可能→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.）可能的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immediately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.）立刻，当即→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.）立刻的，当即的</a:t>
            </a:r>
            <a:endParaRPr lang="en-US" altLang="zh-CN" sz="2800" dirty="0"/>
          </a:p>
        </p:txBody>
      </p:sp>
      <p:sp>
        <p:nvSpPr>
          <p:cNvPr id="4" name="QB_7_AN.1_1#321dd806e.blank?vaa=1&amp;vcp=1&amp;pid=5703f25e3&amp;color=0,0,0&amp;vpa=11&amp;vtp=1&amp;vaab=1&amp;bbb=1"/>
          <p:cNvSpPr/>
          <p:nvPr/>
        </p:nvSpPr>
        <p:spPr>
          <a:xfrm>
            <a:off x="5704427" y="1220315"/>
            <a:ext cx="15017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probable</a:t>
            </a:r>
            <a:endParaRPr lang="en-US" altLang="zh-CN" sz="2800" dirty="0"/>
          </a:p>
        </p:txBody>
      </p:sp>
      <p:sp>
        <p:nvSpPr>
          <p:cNvPr id="6" name="QB_7_AN.24_1#321dd806e.blank?vaa=1&amp;vcp=1&amp;pid=5703f25e3&amp;color=0,0,0&amp;vpa=12&amp;vtp=1&amp;vaab=1&amp;bbb=1"/>
          <p:cNvSpPr/>
          <p:nvPr/>
        </p:nvSpPr>
        <p:spPr>
          <a:xfrm>
            <a:off x="6175915" y="1859760"/>
            <a:ext cx="17557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immediate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d109fc05?vcp=1&amp;pid=644f01548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动词</a:t>
            </a:r>
            <a:endParaRPr lang="en-US" altLang="zh-CN" sz="3200" dirty="0"/>
          </a:p>
        </p:txBody>
      </p:sp>
      <p:sp>
        <p:nvSpPr>
          <p:cNvPr id="3" name="QB_7_BD.25_1#1c310951c?vaa=1&amp;vcp=1&amp;pid=dd109fc05&amp;color=0,0,0&amp;vtp=1&amp;vaab=1&amp;bbb=1"/>
          <p:cNvSpPr/>
          <p:nvPr/>
        </p:nvSpPr>
        <p:spPr>
          <a:xfrm>
            <a:off x="539496" y="126349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skate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滑冰→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.）溜冰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，滑冰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surprise（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.）使惊奇；（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.）惊喜，惊奇→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惊奇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的，感到意外的→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.）使人惊讶的，出人意料的</a:t>
            </a:r>
            <a:endParaRPr lang="en-US" altLang="zh-CN" sz="2800" dirty="0"/>
          </a:p>
        </p:txBody>
      </p:sp>
      <p:sp>
        <p:nvSpPr>
          <p:cNvPr id="4" name="QB_7_AN.1_1#1c310951c.blank?vaa=1&amp;vcp=1&amp;pid=dd109fc05&amp;color=0,0,0&amp;vpa=13&amp;vtp=1&amp;vaab=1&amp;bbb=1"/>
          <p:cNvSpPr/>
          <p:nvPr/>
        </p:nvSpPr>
        <p:spPr>
          <a:xfrm>
            <a:off x="3683540" y="1220315"/>
            <a:ext cx="12842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skating</a:t>
            </a:r>
            <a:endParaRPr lang="en-US" altLang="zh-CN" sz="2800" dirty="0"/>
          </a:p>
        </p:txBody>
      </p:sp>
      <p:sp>
        <p:nvSpPr>
          <p:cNvPr id="6" name="QB_7_AN.28_1#1c310951c.blank?vaa=1&amp;vcp=1&amp;pid=dd109fc05&amp;color=0,0,0&amp;vpa=14&amp;vtp=1&amp;vaab=1&amp;bbb=1"/>
          <p:cNvSpPr/>
          <p:nvPr/>
        </p:nvSpPr>
        <p:spPr>
          <a:xfrm>
            <a:off x="7407814" y="1868015"/>
            <a:ext cx="15621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surprised</a:t>
            </a:r>
            <a:endParaRPr lang="en-US" altLang="zh-CN" sz="2800" dirty="0"/>
          </a:p>
        </p:txBody>
      </p:sp>
      <p:sp>
        <p:nvSpPr>
          <p:cNvPr id="7" name="QB_7_AN.29_1#1c310951c.blank?vaa=1&amp;vcp=1&amp;pid=dd109fc05&amp;color=0,0,0&amp;vpa=15&amp;vtp=1&amp;vaab=1&amp;bbb=1"/>
          <p:cNvSpPr/>
          <p:nvPr/>
        </p:nvSpPr>
        <p:spPr>
          <a:xfrm>
            <a:off x="3394615" y="2494760"/>
            <a:ext cx="16811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surprising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7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3238</Words>
  <Application>Microsoft Office PowerPoint</Application>
  <PresentationFormat>宽屏</PresentationFormat>
  <Paragraphs>611</Paragraphs>
  <Slides>63</Slides>
  <Notes>62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63</vt:i4>
      </vt:variant>
    </vt:vector>
  </HeadingPairs>
  <TitlesOfParts>
    <vt:vector size="71" baseType="lpstr">
      <vt:lpstr>Arial (正文)</vt:lpstr>
      <vt:lpstr>华文隶书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1018801308@qq.com</cp:lastModifiedBy>
  <cp:revision>7</cp:revision>
  <dcterms:created xsi:type="dcterms:W3CDTF">2024-11-29T12:39:04Z</dcterms:created>
  <dcterms:modified xsi:type="dcterms:W3CDTF">2025-07-25T07:19:32Z</dcterms:modified>
  <cp:category/>
  <cp:contentStatus/>
</cp:coreProperties>
</file>