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97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8" r:id="rId40"/>
    <p:sldId id="299" r:id="rId41"/>
    <p:sldId id="293" r:id="rId42"/>
    <p:sldId id="300" r:id="rId43"/>
    <p:sldId id="301" r:id="rId44"/>
    <p:sldId id="294" r:id="rId4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81651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1.xml"/><Relationship Id="rId3" Type="http://schemas.openxmlformats.org/officeDocument/2006/relationships/slide" Target="../slides/slide3.xml"/><Relationship Id="rId7" Type="http://schemas.openxmlformats.org/officeDocument/2006/relationships/slide" Target="../slides/slide2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6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1.xml"/><Relationship Id="rId3" Type="http://schemas.openxmlformats.org/officeDocument/2006/relationships/slide" Target="../slides/slide3.xml"/><Relationship Id="rId7" Type="http://schemas.openxmlformats.org/officeDocument/2006/relationships/slide" Target="../slides/slide2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6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1.xml"/><Relationship Id="rId3" Type="http://schemas.openxmlformats.org/officeDocument/2006/relationships/slide" Target="../slides/slide3.xml"/><Relationship Id="rId7" Type="http://schemas.openxmlformats.org/officeDocument/2006/relationships/slide" Target="../slides/slide2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6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1.xml"/><Relationship Id="rId3" Type="http://schemas.openxmlformats.org/officeDocument/2006/relationships/slide" Target="../slides/slide3.xml"/><Relationship Id="rId7" Type="http://schemas.openxmlformats.org/officeDocument/2006/relationships/slide" Target="../slides/slide2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6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de3c457d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352FDD6-E72B-4E59-84C1-CE86827868B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第11讲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7~8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de3c457d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4399CFA-956E-43D6-AD64-0906052ED24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6d5e092a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2373631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68287dd8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6cae72f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61237407b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6d5e092ad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62373631d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68287dd8a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46cae72fc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61237407b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第11讲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7~8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de3c457d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CE9E219-CF16-493D-A4E2-61AB0A8A5A9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6d5e092a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2373631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68287dd8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6cae72f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61237407b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6d5e092ad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62373631d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68287dd8a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46cae72fc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61237407b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第11讲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7~8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331eb1f6855087e7377c8#tid=673b115cf38e380009f4dc43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98DB65E-A23F-F4BF-4D76-0048B76C9FC1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3AEC688-3563-4C0C-81A0-F7DDB16B3CA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AAC700D-5663-4DA3-B41C-BFFECB574DD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6d5e092a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2373631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68287dd8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6cae72f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61237407b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6d5e092ad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62373631d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68287dd8a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46cae72fc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61237407b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655A893-7861-4B39-B6B6-2FC2AF23A40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6d5e092a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2373631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68287dd8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6cae72f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61237407b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6d5e092ad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62373631d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68287dd8a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46cae72fc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61237407b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60_1#018ce7989?vaa=1&amp;vcp=1&amp;pid=10765bb75&amp;color=0,0,0&amp;vtp=1&amp;vaab=1&amp;bt=1&amp;bbb=1"/>
          <p:cNvSpPr/>
          <p:nvPr/>
        </p:nvSpPr>
        <p:spPr>
          <a:xfrm>
            <a:off x="539496" y="9306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种树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一张/片/块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传统食物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在这时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装满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覆盖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切成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依次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lang="en-US" altLang="zh-CN" sz="2800" dirty="0"/>
          </a:p>
        </p:txBody>
      </p:sp>
      <p:sp>
        <p:nvSpPr>
          <p:cNvPr id="3" name="QB_6_AN.1_1#018ce7989.blank?vaa=1&amp;vcp=1&amp;pid=10765bb75&amp;color=0,0,0&amp;vpa=31&amp;vtp=1&amp;vaab=1&amp;bbb=1"/>
          <p:cNvSpPr/>
          <p:nvPr/>
        </p:nvSpPr>
        <p:spPr>
          <a:xfrm>
            <a:off x="1896014" y="887444"/>
            <a:ext cx="20129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</a:t>
            </a:r>
            <a:endParaRPr lang="en-US" altLang="zh-CN" sz="2800" dirty="0"/>
          </a:p>
        </p:txBody>
      </p:sp>
      <p:sp>
        <p:nvSpPr>
          <p:cNvPr id="5" name="QB_6_AN.2_1#018ce7989.blank?vaa=1&amp;vcp=1&amp;pid=10765bb75&amp;color=0,0,0&amp;vpa=32&amp;vtp=1&amp;vaab=1&amp;bbb=1"/>
          <p:cNvSpPr/>
          <p:nvPr/>
        </p:nvSpPr>
        <p:spPr>
          <a:xfrm>
            <a:off x="2727864" y="1535144"/>
            <a:ext cx="18161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piece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7" name="QB_6_AN.3_1#018ce7989.blank?vaa=1&amp;vcp=1&amp;pid=10765bb75&amp;color=0,0,0&amp;vpa=33&amp;vtp=1&amp;vaab=1&amp;bbb=1"/>
          <p:cNvSpPr/>
          <p:nvPr/>
        </p:nvSpPr>
        <p:spPr>
          <a:xfrm>
            <a:off x="2607214" y="2195544"/>
            <a:ext cx="25479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</a:t>
            </a:r>
            <a:endParaRPr lang="en-US" altLang="zh-CN" sz="2800" dirty="0"/>
          </a:p>
        </p:txBody>
      </p:sp>
      <p:sp>
        <p:nvSpPr>
          <p:cNvPr id="9" name="QB_6_AN.4_1#018ce7989.blank?vaa=1&amp;vcp=1&amp;pid=10765bb75&amp;color=0,0,0&amp;vpa=34&amp;vtp=1&amp;vaab=1&amp;bbb=1"/>
          <p:cNvSpPr/>
          <p:nvPr/>
        </p:nvSpPr>
        <p:spPr>
          <a:xfrm>
            <a:off x="2251614" y="2843244"/>
            <a:ext cx="20129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endParaRPr lang="en-US" altLang="zh-CN" sz="2800" dirty="0"/>
          </a:p>
        </p:txBody>
      </p:sp>
      <p:sp>
        <p:nvSpPr>
          <p:cNvPr id="11" name="QB_6_AN.5_1#018ce7989.blank?vaa=1&amp;vcp=1&amp;pid=10765bb75&amp;color=0,0,0&amp;vpa=35&amp;vtp=1&amp;vaab=1&amp;bbb=1"/>
          <p:cNvSpPr/>
          <p:nvPr/>
        </p:nvSpPr>
        <p:spPr>
          <a:xfrm>
            <a:off x="3670046" y="3490944"/>
            <a:ext cx="1846263" cy="5500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fill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13" name="QB_6_AN.6_1#018ce7989.blank?vaa=1&amp;vcp=1&amp;pid=10765bb75&amp;color=0,0,0&amp;vpa=36&amp;vtp=1&amp;vaab=1&amp;bbb=1"/>
          <p:cNvSpPr/>
          <p:nvPr/>
        </p:nvSpPr>
        <p:spPr>
          <a:xfrm>
            <a:off x="3670046" y="4138644"/>
            <a:ext cx="2201291" cy="5500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cover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15" name="QB_6_AN.7_1#018ce7989.blank?vaa=1&amp;vcp=1&amp;pid=10765bb75&amp;color=0,0,0&amp;vpa=37&amp;vtp=1&amp;vaab=1&amp;bbb=1"/>
          <p:cNvSpPr/>
          <p:nvPr/>
        </p:nvSpPr>
        <p:spPr>
          <a:xfrm>
            <a:off x="3606546" y="4786344"/>
            <a:ext cx="1785938" cy="5500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cut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17" name="QB_6_AN.75_1#018ce7989.blank?vaa=1&amp;vcp=1&amp;pid=10765bb75&amp;color=0,0,0&amp;vpa=38&amp;vtp=1&amp;vaab=1&amp;bbb=1"/>
          <p:cNvSpPr/>
          <p:nvPr/>
        </p:nvSpPr>
        <p:spPr>
          <a:xfrm>
            <a:off x="1819814" y="5400389"/>
            <a:ext cx="19954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61249698?vcp=1&amp;pid=62373631d&amp;color=236,117,163&amp;vtp=1&amp;vaab=1&amp;bt=1&amp;bbb=1"/>
          <p:cNvSpPr/>
          <p:nvPr/>
        </p:nvSpPr>
        <p:spPr>
          <a:xfrm>
            <a:off x="496247" y="437010"/>
            <a:ext cx="11109960" cy="6005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重点句型</a:t>
            </a:r>
            <a:endParaRPr lang="en-US" altLang="zh-CN" sz="3200" dirty="0"/>
          </a:p>
        </p:txBody>
      </p:sp>
      <p:sp>
        <p:nvSpPr>
          <p:cNvPr id="3" name="P_6#2f8ab79dd?vcp=1&amp;pid=f61249698&amp;color=0,0,0&amp;vtp=1&amp;vaab=1&amp;bbb=1"/>
          <p:cNvSpPr/>
          <p:nvPr/>
        </p:nvSpPr>
        <p:spPr>
          <a:xfrm>
            <a:off x="496247" y="1108848"/>
            <a:ext cx="11109960" cy="5290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100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—No,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won’t.（P49）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——100年后人们还会使用钱吗？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——不会了。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200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—Yes,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will.（P49）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——人们会活到200岁吗？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——是的，他们会。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f8ab79dd?sp=1&amp;vcp=1&amp;pid=f61249698&amp;color=0,0,0&amp;vtp=1&amp;vaab=1&amp;bt=1&amp;bbb=1"/>
          <p:cNvSpPr/>
          <p:nvPr/>
        </p:nvSpPr>
        <p:spPr>
          <a:xfrm>
            <a:off x="539496" y="11998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prediction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pollution.（P50）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关于未来，你的预言是什么？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——我认为将会有更多的污染。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danger.（P50）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树木将会更少，环境将极其危险。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f8ab79dd?sp=1&amp;vcp=1&amp;pid=f61249698&amp;color=0,0,0&amp;vtp=1&amp;vaab=1&amp;bt=1&amp;bbb=1&amp;hb=1"/>
          <p:cNvSpPr/>
          <p:nvPr/>
        </p:nvSpPr>
        <p:spPr>
          <a:xfrm>
            <a:off x="539496" y="18462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polluted.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trees.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P51）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未来将会是怎样的？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城市将会被污染得更严重。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树木将会变少。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2f8ab79dd?vcp=1&amp;pid=f61249698&amp;color=0,0,0&amp;vtp=1&amp;vaab=1&amp;bt=1&amp;bbb=1"/>
          <p:cNvSpPr/>
          <p:nvPr/>
        </p:nvSpPr>
        <p:spPr>
          <a:xfrm>
            <a:off x="539496" y="8798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—How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yogurt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yogurt.（P58）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——我们需要多少酸奶？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——我们需要一杯酸奶。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cabbage,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tomatoes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onion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another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minutes.（P58）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然后，加入卷心菜、西红柿和洋葱，再煮上10分钟。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f8ab79dd?sp=1&amp;vcp=1&amp;pid=f61249698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bananas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bananas.（P58）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我们需要多少香蕉？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——我们需要三根香蕉。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turkey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Thanksgiving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dinner.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（P61）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这是为感恩节大餐制作火鸡的一种方法。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noodles!（P63）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现在就是好好享用米线的时候了！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8287dd8a.fixed?vcp=1&amp;pid=de3c457d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7~8</a:t>
            </a:r>
            <a:endParaRPr lang="en-US" altLang="zh-CN" sz="4000" dirty="0"/>
          </a:p>
        </p:txBody>
      </p:sp>
      <p:sp>
        <p:nvSpPr>
          <p:cNvPr id="3" name="C_4_BD#68287dd8a.fixed?vcp=1&amp;pid=de3c457d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考点聚焦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637d71af?vcp=1&amp;pid=68287dd8a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一般将来时（will/shall）。</a:t>
            </a:r>
            <a:endParaRPr lang="en-US" altLang="zh-CN" sz="3200" dirty="0"/>
          </a:p>
        </p:txBody>
      </p:sp>
      <p:sp>
        <p:nvSpPr>
          <p:cNvPr id="3" name="P_6_BD#b1ab0c8b4?vcp=1&amp;pid=8637d71af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一般将来时表示将来某个时间要发生的动作或存在的状态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，也常与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表示将来的时间状语连用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，如tomorrow,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1ab0c8b4?sp=1&amp;vcp=1&amp;pid=8637d71af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一般将来时的句式结构。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（1）肯定句：主语+will/shall+动词原形+其他.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will/shall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Wall.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我们要去游览长城。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（2）否定句：主语+will/shall+not+动词原形+其他.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注意：will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not的缩写形式为won’t,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not的缩写形式为shan’t。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Susan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shopping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afternoon.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苏珊今天下午不去购物。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（3）一般疑问句：Will/Shall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+主语+动词原形+其他？例如：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Greens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match?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格林一家要去看比赛吗？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1ab0c8b4?sp=1&amp;vcp=1&amp;pid=8637d71af&amp;color=0,0,0&amp;vtp=1&amp;vaab=1&amp;bt=1&amp;bb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句型的一般将来时。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be+主语+其他.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volleyball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CCTV-5.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中央电视台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第五频道将播放一场排球赛。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be+主语+其他.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parents’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evening.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今晚将有家长会。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c0d9362b0.fixed?vcp=1&amp;pid=2866004c6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c0d9362b0.fixed?vcp=1&amp;pid=2866004c6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c0d9362b0.fixed?vcp=1&amp;pid=2866004c6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八年级上册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8d9bc3e9?vcp=1&amp;pid=8637d71af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76_1#52a60641a?vaa=1&amp;vcp=1&amp;pid=e8d9bc3e9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_1#52a60641a.bracket?vaa=1&amp;vcp=1&amp;pid=e8d9bc3e9&amp;color=0,0,0&amp;vpa=39&amp;vtp=1&amp;vaab=1"/>
          <p:cNvSpPr/>
          <p:nvPr/>
        </p:nvSpPr>
        <p:spPr>
          <a:xfrm>
            <a:off x="8177880" y="120258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76_2#52a60641a.choices?vaa=1&amp;vcp=1&amp;pid=e8d9bc3e9&amp;color=0,0,0&amp;vtp=1&amp;vaab=1&amp;bbb=1"/>
          <p:cNvSpPr/>
          <p:nvPr/>
        </p:nvSpPr>
        <p:spPr>
          <a:xfrm>
            <a:off x="539496" y="184560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.arrive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B.arrives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arrive</a:t>
            </a:r>
            <a:endParaRPr lang="en-US" altLang="zh-CN" sz="2800" dirty="0"/>
          </a:p>
        </p:txBody>
      </p:sp>
      <p:sp>
        <p:nvSpPr>
          <p:cNvPr id="6" name="QC_7_BD.78_1#0c349c80b?vaa=1&amp;vcp=1&amp;pid=e8d9bc3e9&amp;color=0,0,0&amp;vtp=1&amp;vaab=1&amp;bbb=1"/>
          <p:cNvSpPr/>
          <p:nvPr/>
        </p:nvSpPr>
        <p:spPr>
          <a:xfrm>
            <a:off x="539496" y="246727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John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2_1#0c349c80b.bracket?vaa=1&amp;vcp=1&amp;pid=e8d9bc3e9&amp;color=0,0,0&amp;vpa=40&amp;vtp=1&amp;vaab=1"/>
          <p:cNvSpPr/>
          <p:nvPr/>
        </p:nvSpPr>
        <p:spPr>
          <a:xfrm>
            <a:off x="6542628" y="245393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78_2#0c349c80b.choices?vaa=1&amp;vcp=1&amp;pid=e8d9bc3e9&amp;color=0,0,0&amp;vtp=1&amp;vaab=1&amp;bbb=1"/>
          <p:cNvSpPr/>
          <p:nvPr/>
        </p:nvSpPr>
        <p:spPr>
          <a:xfrm>
            <a:off x="539496" y="308893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.joins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join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.join</a:t>
            </a:r>
            <a:endParaRPr lang="en-US" altLang="zh-CN" sz="2800" dirty="0"/>
          </a:p>
        </p:txBody>
      </p:sp>
      <p:sp>
        <p:nvSpPr>
          <p:cNvPr id="9" name="QC_7_BD.80_1#948636400?vaa=1&amp;vcp=1&amp;pid=e8d9bc3e9&amp;color=0,0,0&amp;vtp=1&amp;vaab=1&amp;bbb=1&amp;hb=1"/>
          <p:cNvSpPr/>
          <p:nvPr/>
        </p:nvSpPr>
        <p:spPr>
          <a:xfrm>
            <a:off x="539496" y="371841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Shopping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Center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0" name="QC_7_AN.81_1#948636400.bracket?vaa=1&amp;vcp=1&amp;pid=e8d9bc3e9&amp;color=0,0,0&amp;vpa=41&amp;vtp=1&amp;vaab=1"/>
          <p:cNvSpPr/>
          <p:nvPr/>
        </p:nvSpPr>
        <p:spPr>
          <a:xfrm>
            <a:off x="2443703" y="435277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1" name="QC_7_BD.80_2#948636400.choices?vaa=1&amp;vcp=1&amp;pid=e8d9bc3e9&amp;color=0,0,0&amp;vtp=1&amp;vaab=1&amp;bbb=1"/>
          <p:cNvSpPr/>
          <p:nvPr/>
        </p:nvSpPr>
        <p:spPr>
          <a:xfrm>
            <a:off x="539496" y="498758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B.have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8c52ee77?vcp=1&amp;pid=68287dd8a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much和how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many的用法区别。</a:t>
            </a:r>
            <a:endParaRPr lang="en-US" altLang="zh-CN" sz="3200" dirty="0"/>
          </a:p>
        </p:txBody>
      </p:sp>
      <p:sp>
        <p:nvSpPr>
          <p:cNvPr id="3" name="P_6_BD#85f116c0f?vcp=1&amp;pid=c8c52ee77&amp;color=0,0,0&amp;vtp=1&amp;vaab=1&amp;bbb=1&amp;h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much与how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many都有“多少”的意思，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都用来引导特殊疑问句，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但是它们的用法有所区别。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much用于对不可数名词的“多少”进行提问，还可以用于提问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价格。例如：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—How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want?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你要多少大米？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—Five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kilos.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五千克。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—How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apples?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这些苹果多少钱？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—Ten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yuan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kilo.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每千克10元。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5f116c0f?sp=1&amp;vcp=1&amp;pid=c8c52ee77&amp;color=0,0,0&amp;vtp=1&amp;vaab=1&amp;bt=1&amp;bbb=1&amp;hb=1"/>
          <p:cNvSpPr/>
          <p:nvPr/>
        </p:nvSpPr>
        <p:spPr>
          <a:xfrm>
            <a:off x="539496" y="21726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many用于对可数名词的“多少”进行提问。例如：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你们班有多少名学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Fifty.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50名。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bbc01c49?vcp=1&amp;pid=c8c52ee77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graphicFrame>
        <p:nvGraphicFramePr>
          <p:cNvPr id="24" name="QM_7_BD.82_1#10ee50fd8?colgroup=30&amp;vaa=1&amp;vcp=1&amp;pid=abbc01c49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3753768"/>
              </p:ext>
            </p:extLst>
          </p:nvPr>
        </p:nvGraphicFramePr>
        <p:xfrm>
          <a:off x="539496" y="1272966"/>
          <a:ext cx="11100816" cy="56648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many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much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B_8_BD.83_1#a985b9f7b?vaa=1&amp;vcp=1&amp;pid=10ee50fd8&amp;color=0,0,0&amp;vtp=1&amp;vaab=1&amp;bbb=1"/>
          <p:cNvSpPr/>
          <p:nvPr/>
        </p:nvSpPr>
        <p:spPr>
          <a:xfrm>
            <a:off x="539496" y="197146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dress?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desk?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milk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glass?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apples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have?</a:t>
            </a:r>
            <a:endParaRPr lang="en-US" altLang="zh-CN" sz="2800" dirty="0"/>
          </a:p>
        </p:txBody>
      </p:sp>
      <p:sp>
        <p:nvSpPr>
          <p:cNvPr id="5" name="QB_8_AN.1_1#a985b9f7b.blank?vaa=1&amp;vcp=1&amp;pid=10ee50fd8&amp;color=0,0,0&amp;vpa=42&amp;vtp=1&amp;vaab=1&amp;bbb=1"/>
          <p:cNvSpPr/>
          <p:nvPr/>
        </p:nvSpPr>
        <p:spPr>
          <a:xfrm>
            <a:off x="791115" y="1940986"/>
            <a:ext cx="19177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endParaRPr lang="en-US" altLang="zh-CN" sz="2800" dirty="0"/>
          </a:p>
        </p:txBody>
      </p:sp>
      <p:sp>
        <p:nvSpPr>
          <p:cNvPr id="7" name="QB_8_AN.2_1#a985b9f7b.blank?vaa=1&amp;vcp=1&amp;pid=10ee50fd8&amp;color=0,0,0&amp;vpa=43&amp;vtp=1&amp;vaab=1&amp;bbb=1"/>
          <p:cNvSpPr/>
          <p:nvPr/>
        </p:nvSpPr>
        <p:spPr>
          <a:xfrm>
            <a:off x="791115" y="2575986"/>
            <a:ext cx="19177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endParaRPr lang="en-US" altLang="zh-CN" sz="2800" dirty="0"/>
          </a:p>
        </p:txBody>
      </p:sp>
      <p:sp>
        <p:nvSpPr>
          <p:cNvPr id="9" name="QB_8_AN.3_1#a985b9f7b.blank?vaa=1&amp;vcp=1&amp;pid=10ee50fd8&amp;color=0,0,0&amp;vpa=44&amp;vtp=1&amp;vaab=1&amp;bbb=1"/>
          <p:cNvSpPr/>
          <p:nvPr/>
        </p:nvSpPr>
        <p:spPr>
          <a:xfrm>
            <a:off x="791115" y="3236386"/>
            <a:ext cx="19177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endParaRPr lang="en-US" altLang="zh-CN" sz="2800" dirty="0"/>
          </a:p>
        </p:txBody>
      </p:sp>
      <p:sp>
        <p:nvSpPr>
          <p:cNvPr id="11" name="QB_8_AN.90_1#a985b9f7b.blank?vaa=1&amp;vcp=1&amp;pid=10ee50fd8&amp;color=0,0,0&amp;vpa=45&amp;vtp=1&amp;vaab=1&amp;bbb=1"/>
          <p:cNvSpPr/>
          <p:nvPr/>
        </p:nvSpPr>
        <p:spPr>
          <a:xfrm>
            <a:off x="791115" y="3850431"/>
            <a:ext cx="19177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6cae72fc.fixed?vcp=1&amp;pid=de3c457d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7~8</a:t>
            </a:r>
            <a:endParaRPr lang="en-US" altLang="zh-CN" sz="4000" dirty="0"/>
          </a:p>
        </p:txBody>
      </p:sp>
      <p:sp>
        <p:nvSpPr>
          <p:cNvPr id="3" name="C_4_BD#46cae72fc.fixed?vcp=1&amp;pid=de3c457d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写作精练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09f577af?sp=1&amp;vcp=1&amp;pid=46cae72fc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主题：未来生活</a:t>
            </a:r>
            <a:endParaRPr lang="en-US" altLang="zh-CN" sz="3000" dirty="0"/>
          </a:p>
        </p:txBody>
      </p:sp>
      <p:sp>
        <p:nvSpPr>
          <p:cNvPr id="3" name="QB_6_BD.91_1#2f47a63b2?vaa=1&amp;vcp=1&amp;pid=a09f577af&amp;color=0,0,0&amp;vtp=1&amp;vaab=1&amp;bbb=1&amp;hb=1"/>
          <p:cNvSpPr/>
          <p:nvPr/>
        </p:nvSpPr>
        <p:spPr>
          <a:xfrm>
            <a:off x="539496" y="121124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本周你班英语主题班会要求同学们围绕“未来机器人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”这一话题畅所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欲言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。请你根据自己的想象及下面的提示问题，用英语写一篇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80词左右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的短文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，为此次发言做准备。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p:sp>
        <p:nvSpPr>
          <p:cNvPr id="4" name="QB_6_BD.91_2#2f47a63b2?sp=1&amp;vaa=1&amp;vcp=1&amp;pid=a09f577af&amp;color=0,0,0&amp;vtp=1&amp;vaab=1&amp;bbb=1"/>
          <p:cNvSpPr/>
          <p:nvPr/>
        </p:nvSpPr>
        <p:spPr>
          <a:xfrm>
            <a:off x="539496" y="37717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你想要的机器人将会是什么样子？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2.你想要的机器人将会为你做什么？（从学习、日常生活两个方面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来写）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91_4#2f47a63b2?vaa=1&amp;vcp=1&amp;pid=a09f577af&amp;color=0,0,0&amp;mp=1&amp;vtp=1&amp;vaab=1&amp;bt=1&amp;bbb=1&amp;hb=1&amp;hltap=1"/>
          <p:cNvSpPr/>
          <p:nvPr/>
        </p:nvSpPr>
        <p:spPr>
          <a:xfrm>
            <a:off x="539496" y="881380"/>
            <a:ext cx="11109960" cy="50606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Hello,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everyone!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robot.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easier.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4" name="QB_6_AN.91_4#2f47a63b2?vaa=1&amp;vcp=1&amp;pid=a09f577af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DA497B08-AB30-EC3B-D0E0-9F8C53122BCC}"/>
              </a:ext>
            </a:extLst>
          </p:cNvPr>
          <p:cNvSpPr/>
          <p:nvPr/>
        </p:nvSpPr>
        <p:spPr>
          <a:xfrm>
            <a:off x="539496" y="1462504"/>
            <a:ext cx="11109960" cy="453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                      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dog-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dogs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reason,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information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computer.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robot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information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computer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busy,my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robot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91_4#2f47a63b2?vaa=1&amp;vcp=1&amp;pid=a09f577af&amp;color=0,0,0&amp;mp=1&amp;vtp=1&amp;vaab=1&amp;bt=1&amp;bbb=1&amp;hb=1&amp;hltap=1">
            <a:extLst>
              <a:ext uri="{FF2B5EF4-FFF2-40B4-BE49-F238E27FC236}">
                <a16:creationId xmlns:a16="http://schemas.microsoft.com/office/drawing/2014/main" id="{EA525C5A-B378-4E9A-FAE4-EB2E3AFD24C9}"/>
              </a:ext>
            </a:extLst>
          </p:cNvPr>
          <p:cNvSpPr/>
          <p:nvPr/>
        </p:nvSpPr>
        <p:spPr>
          <a:xfrm>
            <a:off x="539496" y="219046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</a:t>
            </a:r>
            <a:endParaRPr lang="en-US" altLang="zh-CN" sz="2800" dirty="0"/>
          </a:p>
        </p:txBody>
      </p:sp>
      <p:sp>
        <p:nvSpPr>
          <p:cNvPr id="3" name="QB_6_AN.92_1#2f47a63b2.blank?vaa=1&amp;vcp=1&amp;pid=a09f577af&amp;color=0,0,0&amp;mp=1&amp;vpa=46&amp;vtp=1&amp;vaab=1&amp;bbb=1">
            <a:extLst>
              <a:ext uri="{FF2B5EF4-FFF2-40B4-BE49-F238E27FC236}">
                <a16:creationId xmlns:a16="http://schemas.microsoft.com/office/drawing/2014/main" id="{FF2DCB7C-93C9-91D1-682D-6D9EBE4B0759}"/>
              </a:ext>
            </a:extLst>
          </p:cNvPr>
          <p:cNvSpPr/>
          <p:nvPr/>
        </p:nvSpPr>
        <p:spPr>
          <a:xfrm>
            <a:off x="1210215" y="4060551"/>
            <a:ext cx="7486587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robot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helpful,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it?</a:t>
            </a:r>
            <a:endParaRPr lang="en-US" altLang="zh-CN" sz="2800" dirty="0"/>
          </a:p>
        </p:txBody>
      </p:sp>
      <p:sp>
        <p:nvSpPr>
          <p:cNvPr id="4" name="QB_6_AN.91_4#2f47a63b2?vaa=1&amp;vcp=1&amp;pid=a09f577af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DFF5033D-CE1E-AFD8-1811-F42A30E732B3}"/>
              </a:ext>
            </a:extLst>
          </p:cNvPr>
          <p:cNvSpPr/>
          <p:nvPr/>
        </p:nvSpPr>
        <p:spPr>
          <a:xfrm>
            <a:off x="539496" y="2138431"/>
            <a:ext cx="11109960" cy="18632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housework.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delicious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sad,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54856414"/>
      </p:ext>
    </p:extLst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5215aa67?vcp=1&amp;pid=a09f577af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审题谋篇</a:t>
            </a:r>
            <a:endParaRPr lang="en-US" altLang="zh-CN" sz="3000" dirty="0"/>
          </a:p>
        </p:txBody>
      </p:sp>
      <p:graphicFrame>
        <p:nvGraphicFramePr>
          <p:cNvPr id="28" name="P_7_BD#c3fe5d9ed?colgroup=4,25&amp;vcp=1&amp;pid=b5215aa6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1827449"/>
              </p:ext>
            </p:extLst>
          </p:nvPr>
        </p:nvGraphicFramePr>
        <p:xfrm>
          <a:off x="539496" y="1272966"/>
          <a:ext cx="11082528" cy="3388108"/>
        </p:xfrm>
        <a:graphic>
          <a:graphicData uri="http://schemas.openxmlformats.org/drawingml/2006/table">
            <a:tbl>
              <a:tblPr/>
              <a:tblGrid>
                <a:gridCol w="18745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080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想象未来的机器人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第一人称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第三人称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一般将来时为主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886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审要点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①你想要的机器人的样子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你想要的机器人将会为你做的事情：从学习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日常生活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两个方面来写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P_7_BD#c3fe5d9ed?colgroup=4,25&amp;vcp=1&amp;pid=b5215aa6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2214826"/>
              </p:ext>
            </p:extLst>
          </p:nvPr>
        </p:nvGraphicFramePr>
        <p:xfrm>
          <a:off x="539496" y="1802574"/>
          <a:ext cx="11082528" cy="3957448"/>
        </p:xfrm>
        <a:graphic>
          <a:graphicData uri="http://schemas.openxmlformats.org/drawingml/2006/table">
            <a:tbl>
              <a:tblPr/>
              <a:tblGrid>
                <a:gridCol w="18745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080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5609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开篇：点明主题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：描述你想要的机器人将会是什么样子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将会为你做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什么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：呼应主题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3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常用句子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［句型］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things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different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kinds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delicious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c3fe5d9ed?colgroup=4,25&amp;vcp=1&amp;pid=b5215aa67&amp;color=0,0,0&amp;mp=1&amp;vtp=1&amp;vaab=1&amp;bt=1&amp;bbb=1">
            <a:extLst>
              <a:ext uri="{FF2B5EF4-FFF2-40B4-BE49-F238E27FC236}">
                <a16:creationId xmlns:a16="http://schemas.microsoft.com/office/drawing/2014/main" id="{2B14C2CB-F818-EDA4-627A-8C470A0B88EA}"/>
              </a:ext>
            </a:extLst>
          </p:cNvPr>
          <p:cNvSpPr txBox="1"/>
          <p:nvPr/>
        </p:nvSpPr>
        <p:spPr>
          <a:xfrm>
            <a:off x="10903879" y="10941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d5e092ad.fixed?vcp=1&amp;pid=de3c457d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7~8</a:t>
            </a:r>
            <a:endParaRPr lang="en-US" altLang="zh-CN" sz="4000" dirty="0"/>
          </a:p>
        </p:txBody>
      </p:sp>
      <p:sp>
        <p:nvSpPr>
          <p:cNvPr id="3" name="C_4_BD#6d5e092ad.fixed?vcp=1&amp;pid=de3c457d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c3fe5d9ed?vcp=1&amp;pid=b5215aa67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学习至此，请完成第11讲备考练习（第205页）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1237407b.fixed?vcp=1&amp;pid=de3c457d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7~8</a:t>
            </a:r>
            <a:endParaRPr lang="en-US" altLang="zh-CN" sz="4000" dirty="0"/>
          </a:p>
        </p:txBody>
      </p:sp>
      <p:sp>
        <p:nvSpPr>
          <p:cNvPr id="3" name="C_4_BD#61237407b.fixed?vcp=1&amp;pid=de3c457d7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第11讲备考练习（八年级上册Units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7~8）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8d4addf7?sp=1&amp;vcp=1&amp;pid=61237407b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一、单项选择。</a:t>
            </a:r>
            <a:endParaRPr lang="en-US" altLang="zh-CN" sz="3200" dirty="0"/>
          </a:p>
        </p:txBody>
      </p:sp>
      <p:sp>
        <p:nvSpPr>
          <p:cNvPr id="3" name="QC_6_BD.93_1#826de9601?vaa=1&amp;vcp=1&amp;pid=a8d4addf7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bought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apartment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center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town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apartment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bedrooms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large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_1#826de9601.bracket?vaa=1&amp;vcp=1&amp;pid=a8d4addf7&amp;color=0,0,0&amp;vpa=47&amp;vtp=1&amp;vaab=1"/>
          <p:cNvSpPr/>
          <p:nvPr/>
        </p:nvSpPr>
        <p:spPr>
          <a:xfrm>
            <a:off x="10884377" y="189786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93_2#826de9601.choices?vaa=1&amp;vcp=1&amp;pid=a8d4addf7&amp;color=0,0,0&amp;vtp=1&amp;vaab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endParaRPr lang="en-US" altLang="zh-CN" sz="2800" dirty="0"/>
          </a:p>
        </p:txBody>
      </p:sp>
      <p:sp>
        <p:nvSpPr>
          <p:cNvPr id="6" name="QC_6_BD.95_1#a0533522a?vaa=1&amp;vcp=1&amp;pid=a8d4addf7&amp;color=0,0,0&amp;vtp=1&amp;vaab=1&amp;bbb=1&amp;hb=1"/>
          <p:cNvSpPr/>
          <p:nvPr/>
        </p:nvSpPr>
        <p:spPr>
          <a:xfrm>
            <a:off x="539496" y="316913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delicious,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temperature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6_AN.96_1#a0533522a.bracket?vaa=1&amp;vcp=1&amp;pid=a8d4addf7&amp;color=0,0,0&amp;vpa=48&amp;vtp=1&amp;vaab=1"/>
          <p:cNvSpPr/>
          <p:nvPr/>
        </p:nvSpPr>
        <p:spPr>
          <a:xfrm>
            <a:off x="6153690" y="380350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6_BD.95_2#a0533522a.choices?vaa=1&amp;vcp=1&amp;pid=a8d4addf7&amp;color=0,0,0&amp;vtp=1&amp;vaab=1&amp;bbb=1"/>
          <p:cNvSpPr/>
          <p:nvPr/>
        </p:nvSpPr>
        <p:spPr>
          <a:xfrm>
            <a:off x="539496" y="443831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A.on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.at;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97_1#080379ae5?vaa=1&amp;vcp=1&amp;pid=a8d4addf7&amp;color=0,0,0&amp;vtp=1&amp;vaab=1&amp;bt=1&amp;bbb=1&amp;hb=1"/>
          <p:cNvSpPr/>
          <p:nvPr/>
        </p:nvSpPr>
        <p:spPr>
          <a:xfrm>
            <a:off x="539496" y="5914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lettuce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breakfast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favorite.(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080379ae5.bracket?vaa=1&amp;vcp=1&amp;pid=a8d4addf7&amp;color=0,0,0&amp;vpa=49&amp;vtp=1&amp;vaab=1"/>
          <p:cNvSpPr/>
          <p:nvPr/>
        </p:nvSpPr>
        <p:spPr>
          <a:xfrm>
            <a:off x="5729827" y="12257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97_2#080379ae5.choices?vaa=1&amp;vcp=1&amp;pid=a8d4addf7&amp;color=0,0,0&amp;vtp=1&amp;vaab=1&amp;bbb=1"/>
          <p:cNvSpPr/>
          <p:nvPr/>
        </p:nvSpPr>
        <p:spPr>
          <a:xfrm>
            <a:off x="539496" y="18584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A.sandwich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egg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.sandwich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eggs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.sandwiches;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egg</a:t>
            </a:r>
            <a:endParaRPr lang="en-US" altLang="zh-CN" sz="2800" dirty="0"/>
          </a:p>
        </p:txBody>
      </p:sp>
      <p:sp>
        <p:nvSpPr>
          <p:cNvPr id="5" name="QC_6_BD.99_1#791f9f562?vaa=1&amp;vcp=1&amp;pid=a8d4addf7&amp;color=0,0,0&amp;vtp=1&amp;vaab=1&amp;bbb=1&amp;hb=1"/>
          <p:cNvSpPr/>
          <p:nvPr/>
        </p:nvSpPr>
        <p:spPr>
          <a:xfrm>
            <a:off x="539496" y="248796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low-carbon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低碳生活）.(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791f9f562.bracket?vaa=1&amp;vcp=1&amp;pid=a8d4addf7&amp;color=0,0,0&amp;vpa=50&amp;vtp=1&amp;vaab=1"/>
          <p:cNvSpPr/>
          <p:nvPr/>
        </p:nvSpPr>
        <p:spPr>
          <a:xfrm>
            <a:off x="6531514" y="312232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99_2#791f9f562.choices?vaa=1&amp;vcp=1&amp;pid=a8d4addf7&amp;color=0,0,0&amp;vtp=1&amp;vaab=1&amp;bbb=1"/>
          <p:cNvSpPr/>
          <p:nvPr/>
        </p:nvSpPr>
        <p:spPr>
          <a:xfrm>
            <a:off x="539496" y="37571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.education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B.temperature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.hope</a:t>
            </a:r>
            <a:endParaRPr lang="en-US" altLang="zh-CN" sz="2800" dirty="0"/>
          </a:p>
        </p:txBody>
      </p:sp>
      <p:sp>
        <p:nvSpPr>
          <p:cNvPr id="8" name="QC_6_BD.101_1#7c8aa7896?vaa=1&amp;vcp=1&amp;pid=a8d4addf7&amp;color=0,0,0&amp;vtp=1&amp;vaab=1&amp;bbb=1&amp;hb=1"/>
          <p:cNvSpPr/>
          <p:nvPr/>
        </p:nvSpPr>
        <p:spPr>
          <a:xfrm>
            <a:off x="539496" y="43866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development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technology,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robot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cooks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102_1#7c8aa7896.bracket?vaa=1&amp;vcp=1&amp;pid=a8d4addf7&amp;color=0,0,0&amp;vpa=51&amp;vtp=1&amp;vaab=1"/>
          <p:cNvSpPr/>
          <p:nvPr/>
        </p:nvSpPr>
        <p:spPr>
          <a:xfrm>
            <a:off x="6847428" y="50209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6_BD.101_2#7c8aa7896.choices?vaa=1&amp;vcp=1&amp;pid=a8d4addf7&amp;color=0,0,0&amp;vtp=1&amp;vaab=1&amp;bbb=1"/>
          <p:cNvSpPr/>
          <p:nvPr/>
        </p:nvSpPr>
        <p:spPr>
          <a:xfrm>
            <a:off x="539496" y="56557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.appear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B.appeared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appear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03_1#c17f26d81?vaa=1&amp;vcp=1&amp;pid=a8d4addf7&amp;color=0,0,0&amp;vtp=1&amp;vaab=1&amp;bt=1&amp;bbb=1"/>
          <p:cNvSpPr/>
          <p:nvPr/>
        </p:nvSpPr>
        <p:spPr>
          <a:xfrm>
            <a:off x="539496" y="9025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hair.(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c17f26d81.bracket?vaa=1&amp;vcp=1&amp;pid=a8d4addf7&amp;color=0,0,0&amp;vpa=52&amp;vtp=1&amp;vaab=1"/>
          <p:cNvSpPr/>
          <p:nvPr/>
        </p:nvSpPr>
        <p:spPr>
          <a:xfrm>
            <a:off x="9226519" y="8892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03_2#c17f26d81.choices?vaa=1&amp;vcp=1&amp;pid=a8d4addf7&amp;color=0,0,0&amp;vtp=1&amp;vaab=1&amp;bbb=1"/>
          <p:cNvSpPr/>
          <p:nvPr/>
        </p:nvSpPr>
        <p:spPr>
          <a:xfrm>
            <a:off x="539496" y="15270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endParaRPr lang="en-US" altLang="zh-CN" sz="2800" dirty="0"/>
          </a:p>
        </p:txBody>
      </p:sp>
      <p:sp>
        <p:nvSpPr>
          <p:cNvPr id="5" name="QC_6_BD.105_1#2468dda0f?sp=1&amp;vaa=1&amp;vcp=1&amp;pid=a8d4addf7&amp;color=0,0,0&amp;vtp=1&amp;vaab=1&amp;bbb=1"/>
          <p:cNvSpPr/>
          <p:nvPr/>
        </p:nvSpPr>
        <p:spPr>
          <a:xfrm>
            <a:off x="539496" y="215649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salt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soup?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spoons.(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2468dda0f.bracket?vaa=1&amp;vcp=1&amp;pid=a8d4addf7&amp;color=0,0,0&amp;vpa=53&amp;vtp=1&amp;vaab=1"/>
          <p:cNvSpPr/>
          <p:nvPr/>
        </p:nvSpPr>
        <p:spPr>
          <a:xfrm>
            <a:off x="3053873" y="279085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105_2#2468dda0f.choices?vaa=1&amp;vcp=1&amp;pid=a8d4addf7&amp;color=0,0,0&amp;vtp=1&amp;vaab=1&amp;bbb=1"/>
          <p:cNvSpPr/>
          <p:nvPr/>
        </p:nvSpPr>
        <p:spPr>
          <a:xfrm>
            <a:off x="539496" y="34256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B.Which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endParaRPr lang="en-US" altLang="zh-CN" sz="2800" dirty="0"/>
          </a:p>
        </p:txBody>
      </p:sp>
      <p:sp>
        <p:nvSpPr>
          <p:cNvPr id="8" name="QC_6_BD.107_1#69ce76af9?vaa=1&amp;vcp=1&amp;pid=a8d4addf7&amp;color=0,0,0&amp;vtp=1&amp;vaab=1&amp;bbb=1&amp;hb=1"/>
          <p:cNvSpPr/>
          <p:nvPr/>
        </p:nvSpPr>
        <p:spPr>
          <a:xfrm>
            <a:off x="539496" y="405514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climbs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108_1#69ce76af9.bracket?vaa=1&amp;vcp=1&amp;pid=a8d4addf7&amp;color=0,0,0&amp;vpa=54&amp;vtp=1&amp;vaab=1"/>
          <p:cNvSpPr/>
          <p:nvPr/>
        </p:nvSpPr>
        <p:spPr>
          <a:xfrm>
            <a:off x="5934615" y="468950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6_BD.107_2#69ce76af9.choices?vaa=1&amp;vcp=1&amp;pid=a8d4addf7&amp;color=0,0,0&amp;vtp=1&amp;vaab=1&amp;bbb=1"/>
          <p:cNvSpPr/>
          <p:nvPr/>
        </p:nvSpPr>
        <p:spPr>
          <a:xfrm>
            <a:off x="539496" y="53243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09_1#46d6df4d8?vaa=1&amp;vcp=1&amp;pid=a8d4addf7&amp;color=0,0,0&amp;vtp=1&amp;vaab=1&amp;bt=1&amp;bbb=1&amp;hb=1"/>
          <p:cNvSpPr/>
          <p:nvPr/>
        </p:nvSpPr>
        <p:spPr>
          <a:xfrm>
            <a:off x="539496" y="15439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competition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46d6df4d8.bracket?vaa=1&amp;vcp=1&amp;pid=a8d4addf7&amp;color=0,0,0&amp;vpa=55&amp;vtp=1&amp;vaab=1"/>
          <p:cNvSpPr/>
          <p:nvPr/>
        </p:nvSpPr>
        <p:spPr>
          <a:xfrm>
            <a:off x="1556289" y="21782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09_2#46d6df4d8.choices?vaa=1&amp;vcp=1&amp;pid=a8d4addf7&amp;color=0,0,0&amp;vtp=1&amp;vaab=1&amp;bbb=1"/>
          <p:cNvSpPr/>
          <p:nvPr/>
        </p:nvSpPr>
        <p:spPr>
          <a:xfrm>
            <a:off x="539496" y="28109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endParaRPr lang="en-US" altLang="zh-CN" sz="2800" dirty="0"/>
          </a:p>
        </p:txBody>
      </p:sp>
      <p:sp>
        <p:nvSpPr>
          <p:cNvPr id="5" name="QC_6_BD.111_1#ab25faf9a?sp=1&amp;vaa=1&amp;vcp=1&amp;pid=a8d4addf7&amp;color=0,0,0&amp;vtp=1&amp;vaab=1&amp;bbb=1"/>
          <p:cNvSpPr/>
          <p:nvPr/>
        </p:nvSpPr>
        <p:spPr>
          <a:xfrm>
            <a:off x="539496" y="344046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cheaper.(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112_1#ab25faf9a.bracket?vaa=1&amp;vcp=1&amp;pid=a8d4addf7&amp;color=0,0,0&amp;vpa=56&amp;vtp=1&amp;vaab=1"/>
          <p:cNvSpPr/>
          <p:nvPr/>
        </p:nvSpPr>
        <p:spPr>
          <a:xfrm>
            <a:off x="9747219" y="407482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11_2#ab25faf9a.choices?vaa=1&amp;vcp=1&amp;pid=a8d4addf7&amp;color=0,0,0&amp;vtp=1&amp;vaab=1&amp;bbb=1"/>
          <p:cNvSpPr/>
          <p:nvPr/>
        </p:nvSpPr>
        <p:spPr>
          <a:xfrm>
            <a:off x="539496" y="47096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A.Me,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1f2df9d8?sp=1&amp;vcp=1&amp;pid=61237407b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二、用括号内所给单词的正确形式填空。</a:t>
            </a:r>
            <a:endParaRPr lang="en-US" altLang="zh-CN" sz="3200" dirty="0"/>
          </a:p>
        </p:txBody>
      </p:sp>
      <p:sp>
        <p:nvSpPr>
          <p:cNvPr id="3" name="QB_6_BD.113_1#998bddef2?vaa=1&amp;vcp=1&amp;pid=31f2df9d8&amp;color=0,0,0&amp;vtp=1&amp;vaab=1&amp;bbb=1&amp;h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months.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hundreds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（factory）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city.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Look!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（fill）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dirty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washing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（plate）.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dirty.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sounded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（agree）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（travel）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spends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traveling.</a:t>
            </a:r>
            <a:endParaRPr lang="en-US" altLang="zh-CN" sz="2800" dirty="0"/>
          </a:p>
        </p:txBody>
      </p:sp>
      <p:sp>
        <p:nvSpPr>
          <p:cNvPr id="4" name="QB_6_AN.1_1#998bddef2.blank?vaa=1&amp;vcp=1&amp;pid=31f2df9d8&amp;color=0,0,0&amp;vpa=57&amp;vtp=1&amp;vaab=1&amp;bbb=1"/>
          <p:cNvSpPr/>
          <p:nvPr/>
        </p:nvSpPr>
        <p:spPr>
          <a:xfrm>
            <a:off x="2900903" y="1220315"/>
            <a:ext cx="50323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endParaRPr lang="en-US" altLang="zh-CN" sz="2800" dirty="0"/>
          </a:p>
        </p:txBody>
      </p:sp>
      <p:sp>
        <p:nvSpPr>
          <p:cNvPr id="6" name="QB_6_AN.2_1#998bddef2.blank?vaa=1&amp;vcp=1&amp;pid=31f2df9d8&amp;color=0,0,0&amp;vpa=58&amp;vtp=1&amp;vaab=1&amp;bbb=1"/>
          <p:cNvSpPr/>
          <p:nvPr/>
        </p:nvSpPr>
        <p:spPr>
          <a:xfrm>
            <a:off x="5034502" y="2528415"/>
            <a:ext cx="14811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factories</a:t>
            </a:r>
            <a:endParaRPr lang="en-US" altLang="zh-CN" sz="2800" dirty="0"/>
          </a:p>
        </p:txBody>
      </p:sp>
      <p:sp>
        <p:nvSpPr>
          <p:cNvPr id="8" name="QB_6_AN.3_1#998bddef2.blank?vaa=1&amp;vcp=1&amp;pid=31f2df9d8&amp;color=0,0,0&amp;vpa=59&amp;vtp=1&amp;vaab=1&amp;bbb=1"/>
          <p:cNvSpPr/>
          <p:nvPr/>
        </p:nvSpPr>
        <p:spPr>
          <a:xfrm>
            <a:off x="3732752" y="3163415"/>
            <a:ext cx="11271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filling</a:t>
            </a:r>
            <a:endParaRPr lang="en-US" altLang="zh-CN" sz="2800" dirty="0"/>
          </a:p>
        </p:txBody>
      </p:sp>
      <p:sp>
        <p:nvSpPr>
          <p:cNvPr id="10" name="QB_6_AN.4_1#998bddef2.blank?vaa=1&amp;vcp=1&amp;pid=31f2df9d8&amp;color=0,0,0&amp;vpa=60&amp;vtp=1&amp;vaab=1&amp;bbb=1"/>
          <p:cNvSpPr/>
          <p:nvPr/>
        </p:nvSpPr>
        <p:spPr>
          <a:xfrm>
            <a:off x="4061365" y="3811115"/>
            <a:ext cx="10858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plates</a:t>
            </a:r>
            <a:endParaRPr lang="en-US" altLang="zh-CN" sz="2800" dirty="0"/>
          </a:p>
        </p:txBody>
      </p:sp>
      <p:sp>
        <p:nvSpPr>
          <p:cNvPr id="12" name="QB_6_AN.5_1#998bddef2.blank?vaa=1&amp;vcp=1&amp;pid=31f2df9d8&amp;color=0,0,0&amp;vpa=61&amp;vtp=1&amp;vaab=1&amp;bbb=1"/>
          <p:cNvSpPr/>
          <p:nvPr/>
        </p:nvSpPr>
        <p:spPr>
          <a:xfrm>
            <a:off x="5494877" y="4458815"/>
            <a:ext cx="1619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disagreed</a:t>
            </a:r>
            <a:endParaRPr lang="en-US" altLang="zh-CN" sz="2800" dirty="0"/>
          </a:p>
        </p:txBody>
      </p:sp>
      <p:sp>
        <p:nvSpPr>
          <p:cNvPr id="14" name="QB_6_AN.124_1#998bddef2.blank?vaa=1&amp;vcp=1&amp;pid=31f2df9d8&amp;color=0,0,0&amp;vpa=62&amp;vtp=1&amp;vaab=1&amp;bbb=1"/>
          <p:cNvSpPr/>
          <p:nvPr/>
        </p:nvSpPr>
        <p:spPr>
          <a:xfrm>
            <a:off x="4105815" y="5119215"/>
            <a:ext cx="29797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traveller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25_1#d9ec07d57?vaa=1&amp;vcp=1&amp;pid=31f2df9d8&amp;color=0,0,0&amp;vtp=1&amp;vaab=1&amp;bt=1&amp;bbb=1"/>
          <p:cNvSpPr/>
          <p:nvPr/>
        </p:nvSpPr>
        <p:spPr>
          <a:xfrm>
            <a:off x="539496" y="1248346"/>
            <a:ext cx="11109960" cy="445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（sugar）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（be）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basketball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between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weeks.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dirty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river.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（pollute）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river.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（possible）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answer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difficult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question.</a:t>
            </a:r>
            <a:endParaRPr lang="en-US" altLang="zh-CN" sz="2800" dirty="0"/>
          </a:p>
        </p:txBody>
      </p:sp>
      <p:sp>
        <p:nvSpPr>
          <p:cNvPr id="3" name="QB_6_AN.1_1#d9ec07d57.blank?vaa=1&amp;vcp=1&amp;pid=31f2df9d8&amp;color=0,0,0&amp;vpa=63&amp;vtp=1&amp;vaab=1&amp;bbb=1"/>
          <p:cNvSpPr/>
          <p:nvPr/>
        </p:nvSpPr>
        <p:spPr>
          <a:xfrm>
            <a:off x="4982813" y="1205166"/>
            <a:ext cx="10287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sugar</a:t>
            </a:r>
            <a:endParaRPr lang="en-US" altLang="zh-CN" sz="2800" dirty="0"/>
          </a:p>
        </p:txBody>
      </p:sp>
      <p:sp>
        <p:nvSpPr>
          <p:cNvPr id="5" name="QB_6_AN.2_1#d9ec07d57.blank?vaa=1&amp;vcp=1&amp;pid=31f2df9d8&amp;color=0,0,0&amp;vpa=64&amp;vtp=1&amp;vaab=1&amp;bbb=1"/>
          <p:cNvSpPr/>
          <p:nvPr/>
        </p:nvSpPr>
        <p:spPr>
          <a:xfrm>
            <a:off x="1835689" y="1852866"/>
            <a:ext cx="39687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endParaRPr lang="en-US" altLang="zh-CN" sz="2800" dirty="0"/>
          </a:p>
        </p:txBody>
      </p:sp>
      <p:sp>
        <p:nvSpPr>
          <p:cNvPr id="7" name="QB_6_AN.3_1#d9ec07d57.blank?vaa=1&amp;vcp=1&amp;pid=31f2df9d8&amp;color=0,0,0&amp;vpa=65&amp;vtp=1&amp;vaab=1&amp;bbb=1"/>
          <p:cNvSpPr/>
          <p:nvPr/>
        </p:nvSpPr>
        <p:spPr>
          <a:xfrm>
            <a:off x="8581930" y="3148266"/>
            <a:ext cx="12446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pollute</a:t>
            </a:r>
            <a:endParaRPr lang="en-US" altLang="zh-CN" sz="2800" dirty="0"/>
          </a:p>
        </p:txBody>
      </p:sp>
      <p:sp>
        <p:nvSpPr>
          <p:cNvPr id="9" name="QB_6_AN.132_1#d9ec07d57.blank?vaa=1&amp;vcp=1&amp;pid=31f2df9d8&amp;color=0,0,0&amp;vpa=66&amp;vtp=1&amp;vaab=1&amp;bbb=1"/>
          <p:cNvSpPr/>
          <p:nvPr/>
        </p:nvSpPr>
        <p:spPr>
          <a:xfrm>
            <a:off x="1576356" y="4443667"/>
            <a:ext cx="17970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impossible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a27e02e1?sp=1&amp;vcp=1&amp;pid=61237407b&amp;color=0,0,0&amp;vtp=1&amp;vaab=1&amp;bt=1&amp;bbb=1&amp;hb=1"/>
          <p:cNvSpPr/>
          <p:nvPr/>
        </p:nvSpPr>
        <p:spPr>
          <a:xfrm>
            <a:off x="539496" y="554400"/>
            <a:ext cx="11109960" cy="12260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三、从方框中选择恰当的单词，并用其正确形式填空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。每个单</a:t>
            </a:r>
          </a:p>
          <a:p>
            <a:pPr>
              <a:lnSpc>
                <a:spcPts val="49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词只能用一次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graphicFrame>
        <p:nvGraphicFramePr>
          <p:cNvPr id="38" name="QM_6_BD.133_1#e9837b484?colgroup=30&amp;vaa=1&amp;vcp=1&amp;pid=9a27e02e1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9822742"/>
              </p:ext>
            </p:extLst>
          </p:nvPr>
        </p:nvGraphicFramePr>
        <p:xfrm>
          <a:off x="539496" y="1902125"/>
          <a:ext cx="11100816" cy="1140778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40778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before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terrible</a:t>
                      </a:r>
                    </a:p>
                    <a:p>
                      <a:pPr marL="0" indent="0" algn="ctr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add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covered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M_6_BD.133_2#e9837b484?sp=1&amp;vaa=1&amp;vcp=1&amp;pid=9a27e02e1&amp;color=0,0,0&amp;vtp=1&amp;vaab=1&amp;bbb=1&amp;hb=1"/>
          <p:cNvSpPr/>
          <p:nvPr/>
        </p:nvSpPr>
        <p:spPr>
          <a:xfrm>
            <a:off x="539496" y="3077030"/>
            <a:ext cx="11109960" cy="1649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cooking,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noodles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doesn’t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difficult.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boil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noodles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wait.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endParaRPr lang="en-US" altLang="zh-CN" sz="2800" dirty="0"/>
          </a:p>
        </p:txBody>
      </p:sp>
      <p:sp>
        <p:nvSpPr>
          <p:cNvPr id="5" name="QM_6_BD.133_3#e9837b484?sp=1&amp;vaa=1&amp;vcp=1&amp;pid=9a27e02e1&amp;color=0,0,0&amp;vtp=1&amp;vaab=1&amp;bbb=1&amp;hb=1"/>
          <p:cNvSpPr/>
          <p:nvPr/>
        </p:nvSpPr>
        <p:spPr>
          <a:xfrm>
            <a:off x="539496" y="4769178"/>
            <a:ext cx="11109960" cy="1649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cooks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tired.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decided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noodles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her.</a:t>
            </a:r>
            <a:endParaRPr lang="en-US" altLang="zh-CN" sz="2800" dirty="0"/>
          </a:p>
        </p:txBody>
      </p:sp>
      <p:sp>
        <p:nvSpPr>
          <p:cNvPr id="9" name="QM_6_AN.134_1#e9837b484.blank?vaa=1&amp;vcp=1&amp;pid=9a27e02e1&amp;color=0,0,0&amp;vpa=67&amp;vtp=1&amp;vaab=1&amp;bbb=1"/>
          <p:cNvSpPr/>
          <p:nvPr/>
        </p:nvSpPr>
        <p:spPr>
          <a:xfrm>
            <a:off x="10493852" y="3618685"/>
            <a:ext cx="771525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add</a:t>
            </a:r>
            <a:endParaRPr lang="en-US" altLang="zh-CN" sz="2800" dirty="0"/>
          </a:p>
        </p:txBody>
      </p:sp>
      <p:sp>
        <p:nvSpPr>
          <p:cNvPr id="10" name="QM_6_AN.135_1#e9837b484.blank?vaa=1&amp;vcp=1&amp;pid=9a27e02e1&amp;color=0,0,0&amp;vpa=68&amp;vtp=1&amp;vaab=1&amp;bbb=1"/>
          <p:cNvSpPr/>
          <p:nvPr/>
        </p:nvSpPr>
        <p:spPr>
          <a:xfrm>
            <a:off x="6610889" y="4739333"/>
            <a:ext cx="1085850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meals</a:t>
            </a:r>
            <a:endParaRPr lang="en-US" altLang="zh-CN" sz="2800" dirty="0"/>
          </a:p>
        </p:txBody>
      </p:sp>
      <p:sp>
        <p:nvSpPr>
          <p:cNvPr id="11" name="QM_6_AN.136_1#e9837b484.blank?vaa=1&amp;vcp=1&amp;pid=9a27e02e1&amp;color=0,0,0&amp;vpa=69&amp;vtp=1&amp;vaab=1&amp;bbb=1"/>
          <p:cNvSpPr/>
          <p:nvPr/>
        </p:nvSpPr>
        <p:spPr>
          <a:xfrm>
            <a:off x="6329330" y="5870713"/>
            <a:ext cx="1027113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  <p:bldP spid="10" grpId="0" build="p" animBg="1"/>
      <p:bldP spid="11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33_4#e9837b484?sp=1&amp;vaa=1&amp;vcp=1&amp;pid=9a27e02e1&amp;color=0,0,0&amp;vtp=1&amp;vaab=1&amp;bbb=1&amp;hb=1">
            <a:extLst>
              <a:ext uri="{FF2B5EF4-FFF2-40B4-BE49-F238E27FC236}">
                <a16:creationId xmlns:a16="http://schemas.microsoft.com/office/drawing/2014/main" id="{E02DC9CF-4533-53EF-4058-5583917E884A}"/>
              </a:ext>
            </a:extLst>
          </p:cNvPr>
          <p:cNvSpPr/>
          <p:nvPr/>
        </p:nvSpPr>
        <p:spPr>
          <a:xfrm>
            <a:off x="539496" y="2162251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stove,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boiled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added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noodles.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stove.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noodles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（糊状的）.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noodles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difficult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expected.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Anyway,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noodles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bowl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tomatoes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eggs.</a:t>
            </a:r>
            <a:endParaRPr lang="en-US" altLang="zh-CN" sz="2800" dirty="0"/>
          </a:p>
        </p:txBody>
      </p:sp>
      <p:sp>
        <p:nvSpPr>
          <p:cNvPr id="3" name="QM_6_BD.133_5#e9837b484?sp=1&amp;vaa=1&amp;vcp=1&amp;pid=9a27e02e1&amp;color=0,0,0&amp;vtp=1&amp;vaab=1&amp;bbb=1&amp;hb=1">
            <a:extLst>
              <a:ext uri="{FF2B5EF4-FFF2-40B4-BE49-F238E27FC236}">
                <a16:creationId xmlns:a16="http://schemas.microsoft.com/office/drawing/2014/main" id="{21C781A2-CED2-494F-FB96-7CB260153FCA}"/>
              </a:ext>
            </a:extLst>
          </p:cNvPr>
          <p:cNvSpPr/>
          <p:nvPr/>
        </p:nvSpPr>
        <p:spPr>
          <a:xfrm>
            <a:off x="539496" y="475101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surprised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noodles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“Mmm!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noodles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son.”</a:t>
            </a:r>
            <a:endParaRPr lang="en-US" altLang="zh-CN" sz="2800" dirty="0"/>
          </a:p>
        </p:txBody>
      </p:sp>
      <p:sp>
        <p:nvSpPr>
          <p:cNvPr id="5" name="QM_6_AN.137_1#e9837b484.blank?vaa=1&amp;vcp=1&amp;pid=9a27e02e1&amp;color=0,0,0&amp;vpa=70&amp;vtp=1&amp;vaab=1&amp;bbb=1">
            <a:extLst>
              <a:ext uri="{FF2B5EF4-FFF2-40B4-BE49-F238E27FC236}">
                <a16:creationId xmlns:a16="http://schemas.microsoft.com/office/drawing/2014/main" id="{D590F091-7CF6-A261-52BB-1BB6C2E69A57}"/>
              </a:ext>
            </a:extLst>
          </p:cNvPr>
          <p:cNvSpPr/>
          <p:nvPr/>
        </p:nvSpPr>
        <p:spPr>
          <a:xfrm>
            <a:off x="3896265" y="2016362"/>
            <a:ext cx="7127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ran</a:t>
            </a:r>
            <a:endParaRPr lang="en-US" altLang="zh-CN" sz="2800" dirty="0"/>
          </a:p>
        </p:txBody>
      </p:sp>
      <p:sp>
        <p:nvSpPr>
          <p:cNvPr id="6" name="QM_6_AN.138_1#e9837b484.blank?vaa=1&amp;vcp=1&amp;pid=9a27e02e1&amp;color=0,0,0&amp;vpa=71&amp;vtp=1&amp;vaab=1&amp;bbb=1">
            <a:extLst>
              <a:ext uri="{FF2B5EF4-FFF2-40B4-BE49-F238E27FC236}">
                <a16:creationId xmlns:a16="http://schemas.microsoft.com/office/drawing/2014/main" id="{11E6442C-73AA-FDC1-F9A5-824F29827955}"/>
              </a:ext>
            </a:extLst>
          </p:cNvPr>
          <p:cNvSpPr/>
          <p:nvPr/>
        </p:nvSpPr>
        <p:spPr>
          <a:xfrm>
            <a:off x="7949153" y="2477806"/>
            <a:ext cx="11668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endParaRPr lang="en-US" altLang="zh-CN" sz="2800" dirty="0"/>
          </a:p>
        </p:txBody>
      </p:sp>
      <p:sp>
        <p:nvSpPr>
          <p:cNvPr id="7" name="QM_6_AN.139_1#e9837b484.blank?vaa=1&amp;vcp=1&amp;pid=9a27e02e1&amp;color=0,0,0&amp;vpa=72&amp;vtp=1&amp;vaab=1&amp;bbb=1">
            <a:extLst>
              <a:ext uri="{FF2B5EF4-FFF2-40B4-BE49-F238E27FC236}">
                <a16:creationId xmlns:a16="http://schemas.microsoft.com/office/drawing/2014/main" id="{1DD9D921-3A4D-E282-F3F3-7903ED6BBA5E}"/>
              </a:ext>
            </a:extLst>
          </p:cNvPr>
          <p:cNvSpPr/>
          <p:nvPr/>
        </p:nvSpPr>
        <p:spPr>
          <a:xfrm>
            <a:off x="10336688" y="3364657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endParaRPr lang="en-US" altLang="zh-CN" sz="2800" dirty="0"/>
          </a:p>
        </p:txBody>
      </p:sp>
      <p:sp>
        <p:nvSpPr>
          <p:cNvPr id="8" name="QM_6_AN.140_1#e9837b484.blank?vaa=1&amp;vcp=1&amp;pid=9a27e02e1&amp;color=0,0,0&amp;vpa=73&amp;vtp=1&amp;vaab=1&amp;bbb=1">
            <a:extLst>
              <a:ext uri="{FF2B5EF4-FFF2-40B4-BE49-F238E27FC236}">
                <a16:creationId xmlns:a16="http://schemas.microsoft.com/office/drawing/2014/main" id="{A1E3128F-5E3E-83E5-6D8E-7D21BE9EF4EC}"/>
              </a:ext>
            </a:extLst>
          </p:cNvPr>
          <p:cNvSpPr/>
          <p:nvPr/>
        </p:nvSpPr>
        <p:spPr>
          <a:xfrm>
            <a:off x="9648475" y="3821088"/>
            <a:ext cx="13827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covered</a:t>
            </a:r>
            <a:endParaRPr lang="en-US" altLang="zh-CN" sz="2800" dirty="0"/>
          </a:p>
        </p:txBody>
      </p:sp>
      <p:sp>
        <p:nvSpPr>
          <p:cNvPr id="9" name="QM_6_AN.141_1#e9837b484.blank?vaa=1&amp;vcp=1&amp;pid=9a27e02e1&amp;color=0,0,0&amp;vpa=74&amp;vtp=1&amp;vaab=1&amp;bbb=1">
            <a:extLst>
              <a:ext uri="{FF2B5EF4-FFF2-40B4-BE49-F238E27FC236}">
                <a16:creationId xmlns:a16="http://schemas.microsoft.com/office/drawing/2014/main" id="{BCDEB513-D234-86F3-EA37-60FA0B21A8B5}"/>
              </a:ext>
            </a:extLst>
          </p:cNvPr>
          <p:cNvSpPr/>
          <p:nvPr/>
        </p:nvSpPr>
        <p:spPr>
          <a:xfrm>
            <a:off x="816515" y="5057688"/>
            <a:ext cx="9683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endParaRPr lang="en-US" altLang="zh-CN" sz="2800" dirty="0"/>
          </a:p>
        </p:txBody>
      </p:sp>
      <p:graphicFrame>
        <p:nvGraphicFramePr>
          <p:cNvPr id="4" name="QM_6_BD.133_1#e9837b484?colgroup=30&amp;vaa=1&amp;vcp=1&amp;pid=9a27e02e1&amp;color=0,0,0&amp;vtp=1&amp;vaab=1&amp;bbb=1&amp;hb=1">
            <a:extLst>
              <a:ext uri="{FF2B5EF4-FFF2-40B4-BE49-F238E27FC236}">
                <a16:creationId xmlns:a16="http://schemas.microsoft.com/office/drawing/2014/main" id="{73F49B7D-07CE-5C97-23B6-E5FB97C81B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2502404"/>
              </p:ext>
            </p:extLst>
          </p:nvPr>
        </p:nvGraphicFramePr>
        <p:xfrm>
          <a:off x="539496" y="863696"/>
          <a:ext cx="11100816" cy="1140778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40778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before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terrible</a:t>
                      </a:r>
                    </a:p>
                    <a:p>
                      <a:pPr marL="0" indent="0" algn="ctr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add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covered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196043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16a30d04e?vcp=1&amp;pid=6d5e092ad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943100"/>
            <a:ext cx="11064240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33_6#e9837b484?sp=1&amp;vaa=1&amp;vcp=1&amp;pid=9a27e02e1&amp;color=0,0,0&amp;vtp=1&amp;vaab=1&amp;bbb=1&amp;hb=1">
            <a:extLst>
              <a:ext uri="{FF2B5EF4-FFF2-40B4-BE49-F238E27FC236}">
                <a16:creationId xmlns:a16="http://schemas.microsoft.com/office/drawing/2014/main" id="{9CD88E7C-FC6F-CF2F-5F6F-FF0110A80A89}"/>
              </a:ext>
            </a:extLst>
          </p:cNvPr>
          <p:cNvSpPr/>
          <p:nvPr/>
        </p:nvSpPr>
        <p:spPr>
          <a:xfrm>
            <a:off x="539496" y="2202116"/>
            <a:ext cx="11109960" cy="25109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overcooked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noodles.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lesson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wanted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3" name="QM_6_AN.142_1#e9837b484.blank?vaa=1&amp;vcp=1&amp;pid=9a27e02e1&amp;color=0,0,0&amp;vpa=75&amp;vtp=1&amp;vaab=1&amp;bbb=1">
            <a:extLst>
              <a:ext uri="{FF2B5EF4-FFF2-40B4-BE49-F238E27FC236}">
                <a16:creationId xmlns:a16="http://schemas.microsoft.com/office/drawing/2014/main" id="{BD4D28A9-C66D-2220-8A43-EF5FF3550700}"/>
              </a:ext>
            </a:extLst>
          </p:cNvPr>
          <p:cNvSpPr/>
          <p:nvPr/>
        </p:nvSpPr>
        <p:spPr>
          <a:xfrm>
            <a:off x="10000203" y="2171636"/>
            <a:ext cx="12842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terrible</a:t>
            </a:r>
            <a:endParaRPr lang="en-US" altLang="zh-CN" sz="2800" dirty="0"/>
          </a:p>
        </p:txBody>
      </p:sp>
      <p:sp>
        <p:nvSpPr>
          <p:cNvPr id="4" name="QM_6_AN.143_1#e9837b484.blank?vaa=1&amp;vcp=1&amp;pid=9a27e02e1&amp;color=0,0,0&amp;vpa=76&amp;vtp=1&amp;vaab=1&amp;bbb=1">
            <a:extLst>
              <a:ext uri="{FF2B5EF4-FFF2-40B4-BE49-F238E27FC236}">
                <a16:creationId xmlns:a16="http://schemas.microsoft.com/office/drawing/2014/main" id="{6E6557CE-6522-F54B-1BB9-16D09EFB0AB5}"/>
              </a:ext>
            </a:extLst>
          </p:cNvPr>
          <p:cNvSpPr/>
          <p:nvPr/>
        </p:nvSpPr>
        <p:spPr>
          <a:xfrm>
            <a:off x="8819038" y="2806636"/>
            <a:ext cx="11080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trying</a:t>
            </a:r>
            <a:endParaRPr lang="en-US" altLang="zh-CN" sz="2800" dirty="0"/>
          </a:p>
        </p:txBody>
      </p:sp>
      <p:graphicFrame>
        <p:nvGraphicFramePr>
          <p:cNvPr id="5" name="QM_6_BD.133_1#e9837b484?colgroup=30&amp;vaa=1&amp;vcp=1&amp;pid=9a27e02e1&amp;color=0,0,0&amp;vtp=1&amp;vaab=1&amp;bbb=1&amp;hb=1">
            <a:extLst>
              <a:ext uri="{FF2B5EF4-FFF2-40B4-BE49-F238E27FC236}">
                <a16:creationId xmlns:a16="http://schemas.microsoft.com/office/drawing/2014/main" id="{69B1DCCC-C41D-04B0-3CDE-FF57C6BF2A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8632835"/>
              </p:ext>
            </p:extLst>
          </p:nvPr>
        </p:nvGraphicFramePr>
        <p:xfrm>
          <a:off x="539496" y="863696"/>
          <a:ext cx="11100816" cy="1140778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40778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before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terrible</a:t>
                      </a:r>
                    </a:p>
                    <a:p>
                      <a:pPr marL="0" indent="0" algn="ctr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add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covered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681839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979ba018?sp=1&amp;vcp=1&amp;pid=61237407b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四、阅读理解。</a:t>
            </a:r>
            <a:endParaRPr lang="en-US" altLang="zh-CN" sz="3200" dirty="0"/>
          </a:p>
        </p:txBody>
      </p:sp>
      <p:sp>
        <p:nvSpPr>
          <p:cNvPr id="3" name="QM_6_BD.144_1#3c309030d?vaa=1&amp;vcp=1&amp;pid=9979ba018&amp;color=0,0,0&amp;vtp=1&amp;vaab=1&amp;bbb=1&amp;hb=1"/>
          <p:cNvSpPr/>
          <p:nvPr/>
        </p:nvSpPr>
        <p:spPr>
          <a:xfrm>
            <a:off x="539496" y="1263495"/>
            <a:ext cx="11109960" cy="453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spider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web.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drinking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pleasure.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corner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web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laughing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loudly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spider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laughing,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asked,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laughing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?”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replied,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silly.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insects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web?”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44_1#3c309030d?vaa=1&amp;vcp=1&amp;pid=9979ba018&amp;color=0,0,0&amp;vtp=1&amp;vaab=1&amp;bbb=1&amp;hb=1">
            <a:extLst>
              <a:ext uri="{FF2B5EF4-FFF2-40B4-BE49-F238E27FC236}">
                <a16:creationId xmlns:a16="http://schemas.microsoft.com/office/drawing/2014/main" id="{BDE74A22-486D-2844-F0CC-470E63DDA951}"/>
              </a:ext>
            </a:extLst>
          </p:cNvPr>
          <p:cNvSpPr/>
          <p:nvPr/>
        </p:nvSpPr>
        <p:spPr>
          <a:xfrm>
            <a:off x="539496" y="85344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spider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idea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web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corner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window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web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mind?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strong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web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away.”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bird’s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spider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stopped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web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searching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quickly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tired,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hungry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energy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web.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436935056"/>
      </p:ext>
    </p:extLst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44_1#3c309030d?vaa=1&amp;vcp=1&amp;pid=9979ba018&amp;color=0,0,0&amp;vtp=1&amp;vaab=1&amp;bbb=1&amp;hb=1">
            <a:extLst>
              <a:ext uri="{FF2B5EF4-FFF2-40B4-BE49-F238E27FC236}">
                <a16:creationId xmlns:a16="http://schemas.microsoft.com/office/drawing/2014/main" id="{617BF1F4-FE1C-D8EF-4E48-9D34800199CA}"/>
              </a:ext>
            </a:extLst>
          </p:cNvPr>
          <p:cNvSpPr/>
          <p:nvPr/>
        </p:nvSpPr>
        <p:spPr>
          <a:xfrm>
            <a:off x="539496" y="185772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spider,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advice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yourself,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complete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spider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realized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根据短文内容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，判断下列句子的正（T）误（F）。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993685866"/>
      </p:ext>
    </p:extLst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T_7_BD.145_1#668692e24?vaa=1&amp;vcp=1&amp;pid=3c309030d&amp;color=0,0,0&amp;vtp=1&amp;vaab=1&amp;bt=1&amp;bbb=1"/>
          <p:cNvSpPr/>
          <p:nvPr/>
        </p:nvSpPr>
        <p:spPr>
          <a:xfrm>
            <a:off x="539496" y="187179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animals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spider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T_7_AN.1_1#668692e24.bracket?vaa=1&amp;vcp=1&amp;pid=3c309030d&amp;color=0,0,0&amp;vpa=77&amp;vtp=1&amp;vaab=1"/>
          <p:cNvSpPr/>
          <p:nvPr/>
        </p:nvSpPr>
        <p:spPr>
          <a:xfrm>
            <a:off x="10078689" y="1858455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endParaRPr lang="en-US" altLang="zh-CN" sz="2800" dirty="0"/>
          </a:p>
        </p:txBody>
      </p:sp>
      <p:sp>
        <p:nvSpPr>
          <p:cNvPr id="4" name="QT_7_BD.147_1#ee410d552?vaa=1&amp;vcp=1&amp;pid=3c309030d&amp;color=0,0,0&amp;vtp=1&amp;vaab=1&amp;bbb=1"/>
          <p:cNvSpPr/>
          <p:nvPr/>
        </p:nvSpPr>
        <p:spPr>
          <a:xfrm>
            <a:off x="539496" y="249624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web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T_7_AN.2_1#ee410d552.bracket?vaa=1&amp;vcp=1&amp;pid=3c309030d&amp;color=0,0,0&amp;vpa=78&amp;vtp=1&amp;vaab=1"/>
          <p:cNvSpPr/>
          <p:nvPr/>
        </p:nvSpPr>
        <p:spPr>
          <a:xfrm>
            <a:off x="9958039" y="2482914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6" name="QT_7_BD.149_1#af8f1869f?vaa=1&amp;vcp=1&amp;pid=3c309030d&amp;color=0,0,0&amp;vtp=1&amp;vaab=1&amp;bbb=1"/>
          <p:cNvSpPr/>
          <p:nvPr/>
        </p:nvSpPr>
        <p:spPr>
          <a:xfrm>
            <a:off x="539496" y="3117914"/>
            <a:ext cx="1152150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spider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web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bird’s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T_7_AN.3_1#af8f1869f.bracket?vaa=1&amp;vcp=1&amp;pid=3c309030d&amp;color=0,0,0&amp;vpa=79&amp;vtp=1&amp;vaab=1"/>
          <p:cNvSpPr/>
          <p:nvPr/>
        </p:nvSpPr>
        <p:spPr>
          <a:xfrm>
            <a:off x="11053731" y="3104579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endParaRPr lang="en-US" altLang="zh-CN" sz="2800" dirty="0"/>
          </a:p>
        </p:txBody>
      </p:sp>
      <p:sp>
        <p:nvSpPr>
          <p:cNvPr id="8" name="QT_7_BD.151_1#77c4c38b7?vaa=1&amp;vcp=1&amp;pid=3c309030d&amp;color=0,0,0&amp;vtp=1&amp;vaab=1&amp;bbb=1"/>
          <p:cNvSpPr/>
          <p:nvPr/>
        </p:nvSpPr>
        <p:spPr>
          <a:xfrm>
            <a:off x="539496" y="37395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spider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half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web.(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T_7_AN.4_1#77c4c38b7.bracket?vaa=1&amp;vcp=1&amp;pid=3c309030d&amp;color=0,0,0&amp;vpa=80&amp;vtp=1&amp;vaab=1"/>
          <p:cNvSpPr/>
          <p:nvPr/>
        </p:nvSpPr>
        <p:spPr>
          <a:xfrm>
            <a:off x="10924128" y="3726244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10" name="QT_7_BD.153_1#e60eaa787?vaa=1&amp;vcp=1&amp;pid=3c309030d&amp;color=0,0,0&amp;vtp=1&amp;vaab=1&amp;bbb=1"/>
          <p:cNvSpPr/>
          <p:nvPr/>
        </p:nvSpPr>
        <p:spPr>
          <a:xfrm>
            <a:off x="539496" y="436124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dog’s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spider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realize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1" name="QT_7_AN.154_1#e60eaa787.bracket?vaa=1&amp;vcp=1&amp;pid=3c309030d&amp;color=0,0,0&amp;vpa=81&amp;vtp=1&amp;vaab=1"/>
          <p:cNvSpPr/>
          <p:nvPr/>
        </p:nvSpPr>
        <p:spPr>
          <a:xfrm>
            <a:off x="9867869" y="4347909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2373631d.fixed?vcp=1&amp;pid=de3c457d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7~8</a:t>
            </a:r>
            <a:endParaRPr lang="en-US" altLang="zh-CN" sz="4000" dirty="0"/>
          </a:p>
        </p:txBody>
      </p:sp>
      <p:sp>
        <p:nvSpPr>
          <p:cNvPr id="3" name="C_4_BD#62373631d.fixed?vcp=1&amp;pid=de3c457d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0226fa52?vcp=1&amp;pid=62373631d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词语拓展</a:t>
            </a:r>
            <a:endParaRPr lang="en-US" altLang="zh-CN" sz="3200" dirty="0"/>
          </a:p>
        </p:txBody>
      </p:sp>
      <p:sp>
        <p:nvSpPr>
          <p:cNvPr id="3" name="QB_6_BD.1_1#337e33657?vaa=1&amp;vcp=1&amp;pid=00226fa52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pollution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污染；污染物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污染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环境→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环境的；周围的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peace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和平→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平静的；和平的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dangerous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有危险的；不安全的→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危险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.相信→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可信的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disagree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.不同意；持不同意见；有分歧→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同意</a:t>
            </a:r>
            <a:endParaRPr lang="en-US" altLang="zh-CN" sz="2800" dirty="0"/>
          </a:p>
        </p:txBody>
      </p:sp>
      <p:sp>
        <p:nvSpPr>
          <p:cNvPr id="4" name="QB_6_AN.1_1#337e33657.blank?vaa=1&amp;vcp=1&amp;pid=00226fa52&amp;color=0,0,0&amp;vpa=1&amp;vtp=1&amp;vaab=1&amp;bbb=1"/>
          <p:cNvSpPr/>
          <p:nvPr/>
        </p:nvSpPr>
        <p:spPr>
          <a:xfrm>
            <a:off x="5350415" y="1220315"/>
            <a:ext cx="12446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pollute</a:t>
            </a:r>
            <a:endParaRPr lang="en-US" altLang="zh-CN" sz="2800" dirty="0"/>
          </a:p>
        </p:txBody>
      </p:sp>
      <p:sp>
        <p:nvSpPr>
          <p:cNvPr id="6" name="QB_6_AN.2_1#337e33657.blank?vaa=1&amp;vcp=1&amp;pid=00226fa52&amp;color=0,0,0&amp;vpa=2&amp;vtp=1&amp;vaab=1&amp;bbb=1"/>
          <p:cNvSpPr/>
          <p:nvPr/>
        </p:nvSpPr>
        <p:spPr>
          <a:xfrm>
            <a:off x="4440777" y="1880715"/>
            <a:ext cx="23098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environmental</a:t>
            </a:r>
            <a:endParaRPr lang="en-US" altLang="zh-CN" sz="2800" dirty="0"/>
          </a:p>
        </p:txBody>
      </p:sp>
      <p:sp>
        <p:nvSpPr>
          <p:cNvPr id="8" name="QB_6_AN.3_1#337e33657.blank?vaa=1&amp;vcp=1&amp;pid=00226fa52&amp;color=0,0,0&amp;vpa=3&amp;vtp=1&amp;vaab=1&amp;bbb=1"/>
          <p:cNvSpPr/>
          <p:nvPr/>
        </p:nvSpPr>
        <p:spPr>
          <a:xfrm>
            <a:off x="3426365" y="2515715"/>
            <a:ext cx="14605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peaceful</a:t>
            </a:r>
            <a:endParaRPr lang="en-US" altLang="zh-CN" sz="2800" dirty="0"/>
          </a:p>
        </p:txBody>
      </p:sp>
      <p:sp>
        <p:nvSpPr>
          <p:cNvPr id="10" name="QB_6_AN.4_1#337e33657.blank?vaa=1&amp;vcp=1&amp;pid=00226fa52&amp;color=0,0,0&amp;vpa=4&amp;vtp=1&amp;vaab=1&amp;bbb=1"/>
          <p:cNvSpPr/>
          <p:nvPr/>
        </p:nvSpPr>
        <p:spPr>
          <a:xfrm>
            <a:off x="6871239" y="3163415"/>
            <a:ext cx="12255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danger</a:t>
            </a:r>
            <a:endParaRPr lang="en-US" altLang="zh-CN" sz="2800" dirty="0"/>
          </a:p>
        </p:txBody>
      </p:sp>
      <p:sp>
        <p:nvSpPr>
          <p:cNvPr id="12" name="QB_6_AN.5_1#337e33657.blank?vaa=1&amp;vcp=1&amp;pid=00226fa52&amp;color=0,0,0&amp;vpa=5&amp;vtp=1&amp;vaab=1&amp;bbb=1"/>
          <p:cNvSpPr/>
          <p:nvPr/>
        </p:nvSpPr>
        <p:spPr>
          <a:xfrm>
            <a:off x="3496215" y="3823815"/>
            <a:ext cx="17160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believable</a:t>
            </a:r>
            <a:endParaRPr lang="en-US" altLang="zh-CN" sz="2800" dirty="0"/>
          </a:p>
        </p:txBody>
      </p:sp>
      <p:sp>
        <p:nvSpPr>
          <p:cNvPr id="14" name="QB_6_AN.12_1#337e33657.blank?vaa=1&amp;vcp=1&amp;pid=00226fa52&amp;color=0,0,0&amp;vpa=6&amp;vtp=1&amp;vaab=1&amp;bbb=1"/>
          <p:cNvSpPr/>
          <p:nvPr/>
        </p:nvSpPr>
        <p:spPr>
          <a:xfrm>
            <a:off x="7553864" y="4437860"/>
            <a:ext cx="10271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agree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3_1#d5155240a?vaa=1&amp;vcp=1&amp;pid=00226fa52&amp;color=0,0,0&amp;vtp=1&amp;vaab=1&amp;bt=1&amp;bbb=1"/>
          <p:cNvSpPr/>
          <p:nvPr/>
        </p:nvSpPr>
        <p:spPr>
          <a:xfrm>
            <a:off x="539496" y="15643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倒塌；跌倒；掉落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过去式）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（过去分词）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possible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可能存在或发生的；可能的→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.不可能的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finally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最后；最终→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最后的；最终的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salt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食盐→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咸的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traditional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传统的；惯例的→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.传统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serve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.接待；服务；提供→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.接待；服务</a:t>
            </a:r>
            <a:endParaRPr lang="en-US" altLang="zh-CN" sz="2800" dirty="0"/>
          </a:p>
        </p:txBody>
      </p:sp>
      <p:sp>
        <p:nvSpPr>
          <p:cNvPr id="3" name="QB_6_AN.1_1#d5155240a.blank?vaa=1&amp;vcp=1&amp;pid=00226fa52&amp;color=0,0,0&amp;vpa=7&amp;vtp=1&amp;vaab=1&amp;bbb=1"/>
          <p:cNvSpPr/>
          <p:nvPr/>
        </p:nvSpPr>
        <p:spPr>
          <a:xfrm>
            <a:off x="5218652" y="1533874"/>
            <a:ext cx="7318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fell</a:t>
            </a:r>
            <a:endParaRPr lang="en-US" altLang="zh-CN" sz="2800" dirty="0"/>
          </a:p>
        </p:txBody>
      </p:sp>
      <p:sp>
        <p:nvSpPr>
          <p:cNvPr id="4" name="QB_6_AN.2_1#d5155240a.blank?vaa=1&amp;vcp=1&amp;pid=00226fa52&amp;color=0,0,0&amp;vpa=8&amp;vtp=1&amp;vaab=1&amp;bbb=1"/>
          <p:cNvSpPr/>
          <p:nvPr/>
        </p:nvSpPr>
        <p:spPr>
          <a:xfrm>
            <a:off x="8253953" y="1533874"/>
            <a:ext cx="10668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fallen</a:t>
            </a:r>
            <a:endParaRPr lang="en-US" altLang="zh-CN" sz="2800" dirty="0"/>
          </a:p>
        </p:txBody>
      </p:sp>
      <p:sp>
        <p:nvSpPr>
          <p:cNvPr id="6" name="QB_6_AN.3_1#d5155240a.blank?vaa=1&amp;vcp=1&amp;pid=00226fa52&amp;color=0,0,0&amp;vpa=9&amp;vtp=1&amp;vaab=1&amp;bbb=1"/>
          <p:cNvSpPr/>
          <p:nvPr/>
        </p:nvSpPr>
        <p:spPr>
          <a:xfrm>
            <a:off x="7628478" y="2168874"/>
            <a:ext cx="17970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impossible</a:t>
            </a:r>
            <a:endParaRPr lang="en-US" altLang="zh-CN" sz="2800" dirty="0"/>
          </a:p>
        </p:txBody>
      </p:sp>
      <p:sp>
        <p:nvSpPr>
          <p:cNvPr id="8" name="QB_6_AN.4_1#d5155240a.blank?vaa=1&amp;vcp=1&amp;pid=00226fa52&amp;color=0,0,0&amp;vpa=10&amp;vtp=1&amp;vaab=1&amp;bbb=1"/>
          <p:cNvSpPr/>
          <p:nvPr/>
        </p:nvSpPr>
        <p:spPr>
          <a:xfrm>
            <a:off x="4961477" y="2829274"/>
            <a:ext cx="9096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final</a:t>
            </a:r>
            <a:endParaRPr lang="en-US" altLang="zh-CN" sz="2800" dirty="0"/>
          </a:p>
        </p:txBody>
      </p:sp>
      <p:sp>
        <p:nvSpPr>
          <p:cNvPr id="10" name="QB_6_AN.5_1#d5155240a.blank?vaa=1&amp;vcp=1&amp;pid=00226fa52&amp;color=0,0,0&amp;vpa=11&amp;vtp=1&amp;vaab=1&amp;bbb=1"/>
          <p:cNvSpPr/>
          <p:nvPr/>
        </p:nvSpPr>
        <p:spPr>
          <a:xfrm>
            <a:off x="3289840" y="3464274"/>
            <a:ext cx="928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salty</a:t>
            </a:r>
            <a:endParaRPr lang="en-US" altLang="zh-CN" sz="2800" dirty="0"/>
          </a:p>
        </p:txBody>
      </p:sp>
      <p:sp>
        <p:nvSpPr>
          <p:cNvPr id="12" name="QB_6_AN.6_1#d5155240a.blank?vaa=1&amp;vcp=1&amp;pid=00226fa52&amp;color=0,0,0&amp;vpa=12&amp;vtp=1&amp;vaab=1&amp;bbb=1"/>
          <p:cNvSpPr/>
          <p:nvPr/>
        </p:nvSpPr>
        <p:spPr>
          <a:xfrm>
            <a:off x="6291230" y="4124674"/>
            <a:ext cx="14620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</a:t>
            </a:r>
            <a:endParaRPr lang="en-US" altLang="zh-CN" sz="2800" dirty="0"/>
          </a:p>
        </p:txBody>
      </p:sp>
      <p:sp>
        <p:nvSpPr>
          <p:cNvPr id="14" name="QB_6_AN.25_1#d5155240a.blank?vaa=1&amp;vcp=1&amp;pid=00226fa52&amp;color=0,0,0&amp;vpa=13&amp;vtp=1&amp;vaab=1&amp;bbb=1"/>
          <p:cNvSpPr/>
          <p:nvPr/>
        </p:nvSpPr>
        <p:spPr>
          <a:xfrm>
            <a:off x="5494877" y="4751419"/>
            <a:ext cx="12636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service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0765bb75?vcp=1&amp;pid=62373631d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重点短语</a:t>
            </a:r>
            <a:endParaRPr lang="en-US" altLang="zh-CN" sz="3200" dirty="0"/>
          </a:p>
        </p:txBody>
      </p:sp>
      <p:sp>
        <p:nvSpPr>
          <p:cNvPr id="3" name="QB_6_BD.26_1#a6eb12c30?vaa=1&amp;vcp=1&amp;pid=10765bb75&amp;color=0,0,0&amp;vtp=1&amp;vaab=1&amp;bb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感到厌烦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太空站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反复地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许多；大量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跌倒；倒塌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寻找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免费的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在地球上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lang="en-US" altLang="zh-CN" sz="2800" dirty="0"/>
          </a:p>
        </p:txBody>
      </p:sp>
      <p:sp>
        <p:nvSpPr>
          <p:cNvPr id="4" name="QB_6_AN.1_1#a6eb12c30.blank?vaa=1&amp;vcp=1&amp;pid=10765bb75&amp;color=0,0,0&amp;vpa=14&amp;vtp=1&amp;vaab=1&amp;bbb=1"/>
          <p:cNvSpPr/>
          <p:nvPr/>
        </p:nvSpPr>
        <p:spPr>
          <a:xfrm>
            <a:off x="2416714" y="1220315"/>
            <a:ext cx="16795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bored</a:t>
            </a:r>
            <a:endParaRPr lang="en-US" altLang="zh-CN" sz="2800" dirty="0"/>
          </a:p>
        </p:txBody>
      </p:sp>
      <p:sp>
        <p:nvSpPr>
          <p:cNvPr id="6" name="QB_6_AN.2_1#a6eb12c30.blank?vaa=1&amp;vcp=1&amp;pid=10765bb75&amp;color=0,0,0&amp;vpa=15&amp;vtp=1&amp;vaab=1&amp;bbb=1"/>
          <p:cNvSpPr/>
          <p:nvPr/>
        </p:nvSpPr>
        <p:spPr>
          <a:xfrm>
            <a:off x="1997614" y="1868015"/>
            <a:ext cx="21701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station</a:t>
            </a:r>
            <a:endParaRPr lang="en-US" altLang="zh-CN" sz="2800" dirty="0"/>
          </a:p>
        </p:txBody>
      </p:sp>
      <p:sp>
        <p:nvSpPr>
          <p:cNvPr id="8" name="QB_6_AN.3_1#a6eb12c30.blank?vaa=1&amp;vcp=1&amp;pid=10765bb75&amp;color=0,0,0&amp;vpa=16&amp;vtp=1&amp;vaab=1&amp;bbb=1"/>
          <p:cNvSpPr/>
          <p:nvPr/>
        </p:nvSpPr>
        <p:spPr>
          <a:xfrm>
            <a:off x="2035714" y="2515715"/>
            <a:ext cx="33369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</a:t>
            </a:r>
            <a:endParaRPr lang="en-US" altLang="zh-CN" sz="2800" dirty="0"/>
          </a:p>
        </p:txBody>
      </p:sp>
      <p:sp>
        <p:nvSpPr>
          <p:cNvPr id="10" name="QB_6_AN.4_1#a6eb12c30.blank?vaa=1&amp;vcp=1&amp;pid=10765bb75&amp;color=0,0,0&amp;vpa=17&amp;vtp=1&amp;vaab=1&amp;bbb=1"/>
          <p:cNvSpPr/>
          <p:nvPr/>
        </p:nvSpPr>
        <p:spPr>
          <a:xfrm>
            <a:off x="2772314" y="3176115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hundreds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2" name="QB_6_AN.5_1#a6eb12c30.blank?vaa=1&amp;vcp=1&amp;pid=10765bb75&amp;color=0,0,0&amp;vpa=18&amp;vtp=1&amp;vaab=1&amp;bbb=1"/>
          <p:cNvSpPr/>
          <p:nvPr/>
        </p:nvSpPr>
        <p:spPr>
          <a:xfrm>
            <a:off x="2772314" y="3823815"/>
            <a:ext cx="17002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endParaRPr lang="en-US" altLang="zh-CN" sz="2800" dirty="0"/>
          </a:p>
        </p:txBody>
      </p:sp>
      <p:sp>
        <p:nvSpPr>
          <p:cNvPr id="14" name="QB_6_AN.6_1#a6eb12c30.blank?vaa=1&amp;vcp=1&amp;pid=10765bb75&amp;color=0,0,0&amp;vpa=19&amp;vtp=1&amp;vaab=1&amp;bbb=1"/>
          <p:cNvSpPr/>
          <p:nvPr/>
        </p:nvSpPr>
        <p:spPr>
          <a:xfrm>
            <a:off x="1718214" y="4471515"/>
            <a:ext cx="14843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16" name="QB_6_AN.7_1#a6eb12c30.blank?vaa=1&amp;vcp=1&amp;pid=10765bb75&amp;color=0,0,0&amp;vpa=20&amp;vtp=1&amp;vaab=1&amp;bbb=1"/>
          <p:cNvSpPr/>
          <p:nvPr/>
        </p:nvSpPr>
        <p:spPr>
          <a:xfrm>
            <a:off x="2061114" y="5119215"/>
            <a:ext cx="13239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endParaRPr lang="en-US" altLang="zh-CN" sz="2800" dirty="0"/>
          </a:p>
        </p:txBody>
      </p:sp>
      <p:sp>
        <p:nvSpPr>
          <p:cNvPr id="18" name="QB_6_AN.41_1#a6eb12c30.blank?vaa=1&amp;vcp=1&amp;pid=10765bb75&amp;color=0,0,0&amp;vpa=21&amp;vtp=1&amp;vaab=1&amp;bbb=1"/>
          <p:cNvSpPr/>
          <p:nvPr/>
        </p:nvSpPr>
        <p:spPr>
          <a:xfrm>
            <a:off x="2378614" y="5745960"/>
            <a:ext cx="2112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earth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  <p:bldP spid="16" grpId="0" build="p" animBg="1"/>
      <p:bldP spid="18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2_1#54d40492f?vaa=1&amp;vcp=1&amp;pid=10765bb75&amp;color=0,0,0&amp;vtp=1&amp;vaab=1&amp;bt=1&amp;bbb=1"/>
          <p:cNvSpPr/>
          <p:nvPr/>
        </p:nvSpPr>
        <p:spPr>
          <a:xfrm>
            <a:off x="539496" y="61058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参与，发挥作用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能够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不同意某人的意见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在未来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打开（电源）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切碎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把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倒入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把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放入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忘记做某事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</a:t>
            </a:r>
            <a:endParaRPr lang="en-US" altLang="zh-CN" sz="2800" dirty="0"/>
          </a:p>
        </p:txBody>
      </p:sp>
      <p:sp>
        <p:nvSpPr>
          <p:cNvPr id="3" name="QB_6_AN.1_1#54d40492f.blank?vaa=1&amp;vcp=1&amp;pid=10765bb75&amp;color=0,0,0&amp;vpa=22&amp;vtp=1&amp;vaab=1&amp;bbb=1"/>
          <p:cNvSpPr/>
          <p:nvPr/>
        </p:nvSpPr>
        <p:spPr>
          <a:xfrm>
            <a:off x="3445415" y="567404"/>
            <a:ext cx="1935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</a:t>
            </a:r>
            <a:endParaRPr lang="en-US" altLang="zh-CN" sz="2800" dirty="0"/>
          </a:p>
        </p:txBody>
      </p:sp>
      <p:sp>
        <p:nvSpPr>
          <p:cNvPr id="5" name="QB_6_AN.2_1#54d40492f.blank?vaa=1&amp;vcp=1&amp;pid=10765bb75&amp;color=0,0,0&amp;vpa=23&amp;vtp=1&amp;vaab=1&amp;bbb=1"/>
          <p:cNvSpPr/>
          <p:nvPr/>
        </p:nvSpPr>
        <p:spPr>
          <a:xfrm>
            <a:off x="1819814" y="1227804"/>
            <a:ext cx="18161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7" name="QB_6_AN.3_1#54d40492f.blank?vaa=1&amp;vcp=1&amp;pid=10765bb75&amp;color=0,0,0&amp;vpa=24&amp;vtp=1&amp;vaab=1&amp;bbb=1"/>
          <p:cNvSpPr/>
          <p:nvPr/>
        </p:nvSpPr>
        <p:spPr>
          <a:xfrm>
            <a:off x="3959193" y="1862804"/>
            <a:ext cx="28336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disagree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</a:t>
            </a:r>
            <a:endParaRPr lang="en-US" altLang="zh-CN" sz="2800" dirty="0"/>
          </a:p>
        </p:txBody>
      </p:sp>
      <p:sp>
        <p:nvSpPr>
          <p:cNvPr id="9" name="QB_6_AN.4_1#54d40492f.blank?vaa=1&amp;vcp=1&amp;pid=10765bb75&amp;color=0,0,0&amp;vpa=25&amp;vtp=1&amp;vaab=1&amp;bbb=1"/>
          <p:cNvSpPr/>
          <p:nvPr/>
        </p:nvSpPr>
        <p:spPr>
          <a:xfrm>
            <a:off x="2175414" y="2523204"/>
            <a:ext cx="21732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</a:t>
            </a:r>
            <a:endParaRPr lang="en-US" altLang="zh-CN" sz="2800" dirty="0"/>
          </a:p>
        </p:txBody>
      </p:sp>
      <p:sp>
        <p:nvSpPr>
          <p:cNvPr id="11" name="QB_6_AN.5_1#54d40492f.blank?vaa=1&amp;vcp=1&amp;pid=10765bb75&amp;color=0,0,0&amp;vpa=26&amp;vtp=1&amp;vaab=1&amp;bbb=1"/>
          <p:cNvSpPr/>
          <p:nvPr/>
        </p:nvSpPr>
        <p:spPr>
          <a:xfrm>
            <a:off x="3293015" y="3170904"/>
            <a:ext cx="13652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13" name="QB_6_AN.6_1#54d40492f.blank?vaa=1&amp;vcp=1&amp;pid=10765bb75&amp;color=0,0,0&amp;vpa=27&amp;vtp=1&amp;vaab=1&amp;bbb=1"/>
          <p:cNvSpPr/>
          <p:nvPr/>
        </p:nvSpPr>
        <p:spPr>
          <a:xfrm>
            <a:off x="1845214" y="3805904"/>
            <a:ext cx="12255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15" name="QB_6_AN.7_1#54d40492f.blank?vaa=1&amp;vcp=1&amp;pid=10765bb75&amp;color=0,0,0&amp;vpa=28&amp;vtp=1&amp;vaab=1&amp;bbb=1"/>
          <p:cNvSpPr/>
          <p:nvPr/>
        </p:nvSpPr>
        <p:spPr>
          <a:xfrm>
            <a:off x="3593846" y="4453604"/>
            <a:ext cx="1985391" cy="5500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pour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17" name="QB_6_AN.8_1#54d40492f.blank?vaa=1&amp;vcp=1&amp;pid=10765bb75&amp;color=0,0,0&amp;vpa=29&amp;vtp=1&amp;vaab=1&amp;bbb=1"/>
          <p:cNvSpPr/>
          <p:nvPr/>
        </p:nvSpPr>
        <p:spPr>
          <a:xfrm>
            <a:off x="3650996" y="5101304"/>
            <a:ext cx="2873375" cy="555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</a:t>
            </a:r>
            <a:r>
              <a:rPr lang="en-US" altLang="zh-CN" sz="280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in（to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</a:t>
            </a:r>
            <a:endParaRPr lang="en-US" altLang="zh-CN" sz="2800" dirty="0">
              <a:solidFill>
                <a:srgbClr val="FF0000"/>
              </a:solidFill>
              <a:latin typeface="SimSun" panose="02010600030101010101" pitchFamily="2" charset="-122"/>
            </a:endParaRPr>
          </a:p>
        </p:txBody>
      </p:sp>
      <p:sp>
        <p:nvSpPr>
          <p:cNvPr id="19" name="QB_6_AN.59_1#54d40492f.blank?vaa=1&amp;vcp=1&amp;pid=10765bb75&amp;color=0,0,0&amp;vpa=30&amp;vtp=1&amp;vaab=1&amp;bbb=1"/>
          <p:cNvSpPr/>
          <p:nvPr/>
        </p:nvSpPr>
        <p:spPr>
          <a:xfrm>
            <a:off x="2937414" y="5728049"/>
            <a:ext cx="277012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  <p:bldP spid="19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2712</Words>
  <Application>Microsoft Office PowerPoint</Application>
  <PresentationFormat>宽屏</PresentationFormat>
  <Paragraphs>407</Paragraphs>
  <Slides>44</Slides>
  <Notes>39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2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7</cp:revision>
  <dcterms:created xsi:type="dcterms:W3CDTF">2024-11-19T13:10:06Z</dcterms:created>
  <dcterms:modified xsi:type="dcterms:W3CDTF">2025-07-23T10:18:48Z</dcterms:modified>
  <cp:category/>
  <cp:contentStatus/>
</cp:coreProperties>
</file>