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7" r:id="rId4"/>
    <p:sldId id="286" r:id="rId5"/>
    <p:sldId id="285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3"/>
        <p:guide pos="388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4-4_00"/>
          <p:cNvPicPr>
            <a:picLocks noChangeAspect="1"/>
          </p:cNvPicPr>
          <p:nvPr/>
        </p:nvPicPr>
        <p:blipFill>
          <a:blip r:embed="rId1"/>
          <a:srcRect r="3590"/>
          <a:stretch>
            <a:fillRect/>
          </a:stretch>
        </p:blipFill>
        <p:spPr>
          <a:xfrm>
            <a:off x="608330" y="1313815"/>
            <a:ext cx="10980420" cy="32670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52345" y="3547745"/>
            <a:ext cx="963295" cy="5422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97045" y="3547745"/>
            <a:ext cx="963295" cy="5422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86320" y="3547745"/>
            <a:ext cx="963295" cy="5422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89490" y="3547745"/>
            <a:ext cx="963295" cy="5422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20570" y="4038600"/>
            <a:ext cx="963295" cy="5422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11470" y="4038600"/>
            <a:ext cx="963295" cy="5422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86320" y="4090035"/>
            <a:ext cx="963295" cy="5422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069195" y="4038600"/>
            <a:ext cx="963295" cy="5422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4-4_01"/>
          <p:cNvPicPr>
            <a:picLocks noChangeAspect="1"/>
          </p:cNvPicPr>
          <p:nvPr/>
        </p:nvPicPr>
        <p:blipFill>
          <a:blip r:embed="rId1"/>
          <a:srcRect r="8249"/>
          <a:stretch>
            <a:fillRect/>
          </a:stretch>
        </p:blipFill>
        <p:spPr>
          <a:xfrm>
            <a:off x="608330" y="1490345"/>
            <a:ext cx="10968990" cy="29997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54775" y="3996055"/>
            <a:ext cx="13970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喜出望外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18295" y="2455545"/>
            <a:ext cx="17373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边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23485" y="2455545"/>
            <a:ext cx="18503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喜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望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66850" y="2455545"/>
            <a:ext cx="23475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目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18295" y="1976120"/>
            <a:ext cx="19164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长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25795" y="1957070"/>
            <a:ext cx="17684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腾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腾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6740" y="1957070"/>
            <a:ext cx="2145030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重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89898" y="293497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目不转睛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48573" y="34728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热气腾腾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0" grpId="0"/>
      <p:bldP spid="9" grpId="0"/>
      <p:bldP spid="8" grpId="0"/>
      <p:bldP spid="7" grpId="0"/>
      <p:bldP spid="6" grpId="0"/>
      <p:bldP spid="14" grpId="0"/>
      <p:bldP spid="15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4-4_02"/>
          <p:cNvPicPr>
            <a:picLocks noChangeAspect="1"/>
          </p:cNvPicPr>
          <p:nvPr/>
        </p:nvPicPr>
        <p:blipFill>
          <a:blip r:embed="rId1"/>
          <a:srcRect r="9115"/>
          <a:stretch>
            <a:fillRect/>
          </a:stretch>
        </p:blipFill>
        <p:spPr>
          <a:xfrm>
            <a:off x="608330" y="1490345"/>
            <a:ext cx="10990580" cy="275463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434580" y="3642360"/>
            <a:ext cx="6330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38420" y="3642360"/>
            <a:ext cx="7296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63215" y="3642360"/>
            <a:ext cx="708660" cy="4267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11055" y="3642360"/>
            <a:ext cx="5765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12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330" y="1490345"/>
            <a:ext cx="10968990" cy="4996180"/>
          </a:xfrm>
        </p:spPr>
        <p:txBody>
          <a:bodyPr/>
          <a:p>
            <a:endParaRPr lang="zh-CN" altLang="en-US"/>
          </a:p>
        </p:txBody>
      </p:sp>
      <p:pic>
        <p:nvPicPr>
          <p:cNvPr id="4" name="图片 3" descr="4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8795" y="721360"/>
            <a:ext cx="8142605" cy="57651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40065" y="3082290"/>
            <a:ext cx="1510030" cy="101473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忠于革命、尽职尽责、舍己为人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50995" y="3626485"/>
            <a:ext cx="2567940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在老班长的严厉命令下， “我”喝下了鱼汤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46265" y="3564255"/>
            <a:ext cx="1127125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无奈、不忍、感动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04340" y="5249545"/>
            <a:ext cx="8056880" cy="11684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红五军团第三十四师师长陈树湘带领队伍与敌人鏖战四天五夜，顺利掩护中央红军主力突围渡过湘江，腹部中弹的他打光最后一颗子弹后被俘，在被敌人抬着请赏的路上，从伤口处掏出肠子，用力绞断，壮烈牺牲。</a:t>
            </a:r>
            <a:endParaRPr lang="zh-CN" altLang="en-US" sz="18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42150" y="3082290"/>
            <a:ext cx="9353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敬意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17035" y="4410710"/>
            <a:ext cx="16148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老班长牺牲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7" grpId="0"/>
      <p:bldP spid="10" grpId="0"/>
      <p:bldP spid="5" grpId="0"/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</Words>
  <Application>WPS 演示</Application>
  <PresentationFormat>宽屏</PresentationFormat>
  <Paragraphs>54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2024-08-19T07:21:39Z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