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1)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0915" y="833120"/>
            <a:ext cx="8133080" cy="45091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57270" y="374396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5930" y="37534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7915" y="3743960"/>
            <a:ext cx="623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13530" y="427101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12665" y="42614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84955" y="477901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03140" y="47694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0" y="382016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3850" y="382016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05520" y="3810635"/>
            <a:ext cx="518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9865" y="431863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90585" y="431863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01610" y="483552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90585" y="482663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1)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6110" y="965200"/>
            <a:ext cx="8836660" cy="23018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295140" y="14547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9820" y="277812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4665" y="278765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21120" y="130175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2115" y="278765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0600" y="277812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3920" y="216344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63760" y="277812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1)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0420" y="1332865"/>
            <a:ext cx="8314690" cy="20961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656830" y="202120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01660" y="1992630"/>
            <a:ext cx="34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86470" y="202120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66555" y="2011680"/>
            <a:ext cx="5664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73340" y="2882900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92135" y="2873375"/>
            <a:ext cx="346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86470" y="2882900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85605" y="289242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1)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215" y="1153160"/>
            <a:ext cx="8568690" cy="35471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963535" y="296862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2900" y="3429000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2900" y="3869055"/>
            <a:ext cx="566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WPS 演示</Application>
  <PresentationFormat>宽屏</PresentationFormat>
  <Paragraphs>66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2025-02-14T02:35:45Z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