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1690" y="702945"/>
            <a:ext cx="8194675" cy="5546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52830"/>
            <a:ext cx="11002010" cy="40627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38495" y="4150995"/>
            <a:ext cx="6172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71815" y="2105660"/>
            <a:ext cx="1181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B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906780"/>
            <a:ext cx="10969625" cy="50438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71915" y="915035"/>
            <a:ext cx="631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3670" y="4491990"/>
            <a:ext cx="11341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98980" y="5542915"/>
            <a:ext cx="1092200" cy="4076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2785" y="3477895"/>
            <a:ext cx="485775" cy="3429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×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12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169</cp:revision>
  <dcterms:created xsi:type="dcterms:W3CDTF">2019-06-19T02:08:00Z</dcterms:created>
  <dcterms:modified xsi:type="dcterms:W3CDTF">2024-08-21T08:13:26Z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