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887855"/>
            <a:ext cx="6647815" cy="30816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530090" y="3291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拨弄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53425" y="29749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竹竿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21580" y="29940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染绿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30090" y="36341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碎了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10095" y="36302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葫芦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7825" y="33102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扑腾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71160" y="39306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浪花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35070" y="42386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蘑菇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21835" y="4551045"/>
            <a:ext cx="12007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水墨画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1805940"/>
            <a:ext cx="6647815" cy="32461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51580" y="19748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35880" y="19748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77330" y="19748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127365" y="19558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阵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09585" y="23348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81140" y="23348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朵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16830" y="23145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38245" y="23145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60665" y="3215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23785" y="4311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59470" y="4311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1775" y="2260600"/>
            <a:ext cx="6647815" cy="23361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311900" y="2460625"/>
            <a:ext cx="51123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在水中游泳嬉戏，将头露出水面的孩子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528185" y="2765425"/>
            <a:ext cx="47866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刚从水中钻出来的开心大笑的孩子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18175" y="3429000"/>
            <a:ext cx="37014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采蘑菇的孩子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9655" y="3836670"/>
            <a:ext cx="75482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孩子们头戴斗笠，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在林中一边采蘑菇，一边玩耍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6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0210" y="2473325"/>
            <a:ext cx="6290945" cy="19113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06515" y="3096260"/>
            <a:ext cx="1026160" cy="77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钓鱼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06515" y="3524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游泳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27930" y="35255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江上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020310" y="39325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林中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3" grpId="0"/>
      <p:bldP spid="3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0210" y="841375"/>
            <a:ext cx="6290945" cy="51752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713980" y="3077210"/>
            <a:ext cx="13658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胸有成竹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6910" y="4102735"/>
            <a:ext cx="61633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目光一次次从花上移到纸上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96435" y="4462145"/>
            <a:ext cx="51746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心里早画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下花儿的模样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6910" y="4843780"/>
            <a:ext cx="5843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一支蜡笔在纸上轻轻滑动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6910" y="5250815"/>
            <a:ext cx="55422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一朵鲜花在纸上慢慢开放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6-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0210" y="2363470"/>
            <a:ext cx="6290945" cy="213042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884420" y="2363470"/>
            <a:ext cx="20631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联系生活实际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32325" y="2621280"/>
            <a:ext cx="7113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因为花儿画得很逼真，连小蜜蜂也误以为纸上的花儿是真的。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97250" y="3429000"/>
            <a:ext cx="59404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示例：海边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椰子树把大海当作梳妆的镜子，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人影被大海染蓝了，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海滩上撒满了各种各样的贝壳。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忽然一阵翻滚的波浪，人影碎了，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/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海滩上传来了人们的欢笑声。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</Words>
  <Application>WPS 演示</Application>
  <PresentationFormat>宽屏</PresentationFormat>
  <Paragraphs>72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2025-02-07T11:31:51Z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