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掷一掷_00"/>
          <p:cNvPicPr>
            <a:picLocks noChangeAspect="1"/>
          </p:cNvPicPr>
          <p:nvPr/>
        </p:nvPicPr>
        <p:blipFill>
          <a:blip r:embed="rId1"/>
          <a:srcRect l="9461" t="8329" r="10204" b="7290"/>
          <a:stretch>
            <a:fillRect/>
          </a:stretch>
        </p:blipFill>
        <p:spPr>
          <a:xfrm>
            <a:off x="2945130" y="830580"/>
            <a:ext cx="6666865" cy="5619115"/>
          </a:xfrm>
          <a:prstGeom prst="rect">
            <a:avLst/>
          </a:prstGeom>
        </p:spPr>
      </p:pic>
      <p:pic>
        <p:nvPicPr>
          <p:cNvPr id="5" name="图片 4" descr="掷一掷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61" r="10204" b="93707"/>
          <a:stretch>
            <a:fillRect/>
          </a:stretch>
        </p:blipFill>
        <p:spPr>
          <a:xfrm>
            <a:off x="2945130" y="688975"/>
            <a:ext cx="6243955" cy="392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64255" y="1954530"/>
            <a:ext cx="4067810" cy="284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2、3、4、5、6、7、8、9、10、11、12</a:t>
            </a:r>
            <a:endParaRPr lang="zh-CN" altLang="en-US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7965" y="1675130"/>
            <a:ext cx="788035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11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1105" y="2312035"/>
            <a:ext cx="716915" cy="295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18020" y="5614670"/>
            <a:ext cx="692785" cy="3219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1155" y="6162040"/>
            <a:ext cx="6731635" cy="545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优优赢的可能性大。因为点数之和是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5～9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出现的次数比点数之和是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2～4</a:t>
            </a: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及</a:t>
            </a:r>
            <a:r>
              <a:rPr lang="zh-CN" altLang="en-US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10～12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出现的次数多，所以优优赢的可能性大。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89240" y="2000885"/>
            <a:ext cx="1434465" cy="1427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2   3   4   5   6   7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3   4   5   6   7   8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4   5   6   7   8   9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5   6   7   8   9  10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6   7   8   9  10 11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7   8   9  10 11 12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4445" y="5211445"/>
            <a:ext cx="175260" cy="16383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59705" y="5043805"/>
            <a:ext cx="175260" cy="331470"/>
          </a:xfrm>
          <a:prstGeom prst="rect">
            <a:avLst/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34965" y="4871720"/>
            <a:ext cx="175260" cy="503555"/>
          </a:xfrm>
          <a:prstGeom prst="rect">
            <a:avLst/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10225" y="4696460"/>
            <a:ext cx="175260" cy="67881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85485" y="4537075"/>
            <a:ext cx="175260" cy="83820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60745" y="4366260"/>
            <a:ext cx="175260" cy="100901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36005" y="4537075"/>
            <a:ext cx="175260" cy="83820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11265" y="4696460"/>
            <a:ext cx="175260" cy="67881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86525" y="4871720"/>
            <a:ext cx="175260" cy="503555"/>
          </a:xfrm>
          <a:prstGeom prst="rect">
            <a:avLst/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661785" y="5043805"/>
            <a:ext cx="175260" cy="331470"/>
          </a:xfrm>
          <a:prstGeom prst="rect">
            <a:avLst/>
          </a:prstGeom>
          <a:solidFill>
            <a:srgbClr val="FF0000"/>
          </a:solidFill>
          <a:ln>
            <a:solidFill>
              <a:schemeClr val="bg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837045" y="5211445"/>
            <a:ext cx="175260" cy="16383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1" grpId="0"/>
      <p:bldP spid="8" grpId="0"/>
      <p:bldP spid="13" grpId="0" animBg="1"/>
      <p:bldP spid="12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5" grpId="0" animBg="1"/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掷一掷_01"/>
          <p:cNvPicPr>
            <a:picLocks noChangeAspect="1"/>
          </p:cNvPicPr>
          <p:nvPr/>
        </p:nvPicPr>
        <p:blipFill>
          <a:blip r:embed="rId1"/>
          <a:srcRect l="8725" r="30743"/>
          <a:stretch>
            <a:fillRect/>
          </a:stretch>
        </p:blipFill>
        <p:spPr>
          <a:xfrm>
            <a:off x="608330" y="1412240"/>
            <a:ext cx="10977880" cy="2710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90395" y="3580130"/>
            <a:ext cx="3389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摸到和是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的可能性最大。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掷一掷_02"/>
          <p:cNvPicPr>
            <a:picLocks noChangeAspect="1"/>
          </p:cNvPicPr>
          <p:nvPr/>
        </p:nvPicPr>
        <p:blipFill>
          <a:blip r:embed="rId1"/>
          <a:srcRect l="9943" r="10449"/>
          <a:stretch>
            <a:fillRect/>
          </a:stretch>
        </p:blipFill>
        <p:spPr>
          <a:xfrm>
            <a:off x="608330" y="1313815"/>
            <a:ext cx="11002010" cy="3129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7490" y="3543300"/>
            <a:ext cx="989520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不公平。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因为积为单数的情况有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种，积为双数的情况有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种，唐唐赢的可能性大，所以不公平。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</Words>
  <Application>WPS 演示</Application>
  <PresentationFormat>宽屏</PresentationFormat>
  <Paragraphs>23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173</cp:revision>
  <dcterms:created xsi:type="dcterms:W3CDTF">2019-06-19T02:08:00Z</dcterms:created>
  <dcterms:modified xsi:type="dcterms:W3CDTF">2024-08-29T03:01:24Z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