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8" r:id="rId3"/>
    <p:sldId id="289" r:id="rId4"/>
    <p:sldId id="290" r:id="rId5"/>
    <p:sldId id="291" r:id="rId6"/>
    <p:sldId id="292" r:id="rId7"/>
    <p:sldId id="293" r:id="rId8"/>
    <p:sldId id="294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8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739140"/>
            <a:ext cx="8435340" cy="43973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04590" y="4081780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72125" y="4091940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59980" y="4082415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55430" y="4081780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95065" y="463804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72125" y="463804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68235" y="463804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45905" y="4599940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4_01"/>
          <p:cNvPicPr>
            <a:picLocks noChangeAspect="1"/>
          </p:cNvPicPr>
          <p:nvPr/>
        </p:nvPicPr>
        <p:blipFill>
          <a:blip r:embed="rId1"/>
          <a:srcRect r="30119"/>
          <a:stretch>
            <a:fillRect/>
          </a:stretch>
        </p:blipFill>
        <p:spPr>
          <a:xfrm>
            <a:off x="2482850" y="831850"/>
            <a:ext cx="6677660" cy="32016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835525" y="1927225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27090" y="191770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09130" y="1917700"/>
            <a:ext cx="52387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24495" y="1917700"/>
            <a:ext cx="523875" cy="4584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06315" y="3363595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71845" y="3363595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37375" y="3382645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02905" y="3382645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1690" y="1110615"/>
            <a:ext cx="8009255" cy="28848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50895" y="3401695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43325" y="341122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39870" y="341122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71695" y="343027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33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09360" y="3382645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24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89420" y="3373120"/>
            <a:ext cx="45720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65645" y="337312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94295" y="337312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37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9145" y="1111885"/>
            <a:ext cx="8909050" cy="23171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35755" y="269367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26660" y="269367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34380" y="269367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42100" y="269367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33005" y="269367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05165" y="269367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48445" y="269367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5_00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0" y="863600"/>
            <a:ext cx="8195310" cy="30619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82950" y="3153410"/>
            <a:ext cx="136652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42+3=45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48300" y="3172460"/>
            <a:ext cx="155829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38+60=98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09535" y="3162935"/>
            <a:ext cx="155829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21+35=56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45_01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4985" y="987425"/>
            <a:ext cx="8622665" cy="26911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029200" y="3180715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14340" y="3171190"/>
            <a:ext cx="4959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43905" y="3180715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04940" y="317119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45_02(1)"/>
          <p:cNvPicPr>
            <a:picLocks noChangeAspect="1"/>
          </p:cNvPicPr>
          <p:nvPr/>
        </p:nvPicPr>
        <p:blipFill>
          <a:blip r:embed="rId1"/>
          <a:srcRect t="2317" b="4656"/>
          <a:stretch>
            <a:fillRect/>
          </a:stretch>
        </p:blipFill>
        <p:spPr>
          <a:xfrm>
            <a:off x="2338070" y="860425"/>
            <a:ext cx="7757795" cy="570801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693535" y="4874895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97420" y="4874895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73670" y="4885055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78015" y="5325745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39990" y="5325745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83855" y="532511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53200" y="597662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64680" y="597662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64095" y="597662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868920" y="5976620"/>
            <a:ext cx="5238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WPS 演示</Application>
  <PresentationFormat>宽屏</PresentationFormat>
  <Paragraphs>96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174</cp:revision>
  <dcterms:created xsi:type="dcterms:W3CDTF">2019-06-19T02:08:00Z</dcterms:created>
  <dcterms:modified xsi:type="dcterms:W3CDTF">2025-02-17T07:05:29Z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