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71" r:id="rId3"/>
    <p:sldId id="281" r:id="rId4"/>
    <p:sldId id="282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6-1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8370" y="896620"/>
            <a:ext cx="7795260" cy="565721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784090" y="1969770"/>
            <a:ext cx="4927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六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49575" y="4663440"/>
            <a:ext cx="2015490" cy="3854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广西壮族自治区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30295" y="5048885"/>
            <a:ext cx="1334770" cy="3854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桂林邮区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65980" y="5434330"/>
            <a:ext cx="1334770" cy="3854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阳朔县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48325" y="5706745"/>
            <a:ext cx="2218690" cy="3854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白沙镇邮电支局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1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80" y="1545590"/>
            <a:ext cx="11188065" cy="244602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465445" y="1679575"/>
            <a:ext cx="4927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83790" y="2256790"/>
            <a:ext cx="826770" cy="3854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性别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68620" y="2256790"/>
            <a:ext cx="826770" cy="3854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男性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78495" y="2256790"/>
            <a:ext cx="826770" cy="3854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女性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391775" y="2807335"/>
            <a:ext cx="73914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2016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97685" y="3429000"/>
            <a:ext cx="40576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41015" y="3429000"/>
            <a:ext cx="59372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67195" y="3429000"/>
            <a:ext cx="609600" cy="3854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女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1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1795" y="1137285"/>
            <a:ext cx="9102090" cy="481457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262120" y="3300730"/>
            <a:ext cx="86931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2021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52820" y="3300730"/>
            <a:ext cx="68135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55560" y="3300730"/>
            <a:ext cx="68135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89085" y="3300730"/>
            <a:ext cx="68135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女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53005" y="3787775"/>
            <a:ext cx="140589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202208102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62120" y="4361815"/>
            <a:ext cx="86931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2023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52820" y="4361815"/>
            <a:ext cx="46418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45730" y="4361815"/>
            <a:ext cx="46418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189085" y="4361815"/>
            <a:ext cx="68135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男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53005" y="4848860"/>
            <a:ext cx="135445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202409321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548495" y="5422900"/>
            <a:ext cx="46418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略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3" grpId="0"/>
      <p:bldP spid="1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</Words>
  <Application>WPS 演示</Application>
  <PresentationFormat>宽屏</PresentationFormat>
  <Paragraphs>50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181</cp:revision>
  <dcterms:created xsi:type="dcterms:W3CDTF">2019-06-19T02:08:00Z</dcterms:created>
  <dcterms:modified xsi:type="dcterms:W3CDTF">2024-09-02T08:23:07Z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84CD2C36252F48B68DAED6B938F4875D_13</vt:lpwstr>
  </property>
</Properties>
</file>