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962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edd910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8AD1292-5559-414F-8FF7-51C382A614B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要点速记2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中外历史上的重要会议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edd910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656AA66-F1D1-46DF-BA59-6C95A00306F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要点速记2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中外历史上的重要会议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edd910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FE55793-A591-4136-8D50-10C5CF4E809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要点速记2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中外历史上的重要会议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5550B2D-F811-639D-892A-81400D884EC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AD75CF5-9836-47D6-AAF3-2E702E8FEF5A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782CE81-9F49-4855-82E2-A83E8828CD2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7E62BC0-FAE0-40FE-82BA-D3699FAC4E6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685287B-5627-4EE6-969B-153B64B6E3D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edd9102c.fixed?vcp=1&amp;pid=bc8fbd73b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9edd9102c.fixed?vcp=1&amp;pid=bc8fbd73b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9edd9102c.fixed?vcp=1&amp;pid=bc8fbd73b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要点速记2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中外历史上的重要会议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P_3_BD#9dec5dc12?colgroup=6,23&amp;vcp=1&amp;pid=9edd9102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754630"/>
              </p:ext>
            </p:extLst>
          </p:nvPr>
        </p:nvGraphicFramePr>
        <p:xfrm>
          <a:off x="539496" y="1288582"/>
          <a:ext cx="11091672" cy="4464496"/>
        </p:xfrm>
        <a:graphic>
          <a:graphicData uri="http://schemas.openxmlformats.org/drawingml/2006/table">
            <a:tbl>
              <a:tblPr/>
              <a:tblGrid>
                <a:gridCol w="2459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中共一大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1921年7月召开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大会通过了中国共产党历史上第一个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纲领等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标志着中国共产党的诞生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遵义会议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1935年1月召开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开始确立以毛泽东为主要代表的马克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思主义正确路线在中共中央的领导地位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是中国共产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党历史上一个生死攸关的转折点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重庆谈判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1945年8—10月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国共双方签署了《政府与中共代表会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谈纪要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双十协定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3_BD#9dec5dc12?colgroup=6,23&amp;vcp=1&amp;pid=9edd9102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274191"/>
              </p:ext>
            </p:extLst>
          </p:nvPr>
        </p:nvGraphicFramePr>
        <p:xfrm>
          <a:off x="539496" y="1924122"/>
          <a:ext cx="11091672" cy="3898012"/>
        </p:xfrm>
        <a:graphic>
          <a:graphicData uri="http://schemas.openxmlformats.org/drawingml/2006/table">
            <a:tbl>
              <a:tblPr/>
              <a:tblGrid>
                <a:gridCol w="2459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中国人民政治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协商会议第一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届全体会议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1949年9月在北平召开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会议通过的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《中国人民政治协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商会议共同纲领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》起临时宪法的作用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第一届全国人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民代表大会第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一次会议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1954年9月在北京召开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大会通过了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《中华人民共和国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这是我国第一部社会主义类型的宪法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9dec5dc12?colgroup=6,23&amp;vcp=1&amp;pid=9edd9102c&amp;color=0,0,0&amp;vtp=1&amp;vaab=1&amp;bt=1&amp;bbb=1">
            <a:extLst>
              <a:ext uri="{FF2B5EF4-FFF2-40B4-BE49-F238E27FC236}">
                <a16:creationId xmlns:a16="http://schemas.microsoft.com/office/drawing/2014/main" id="{D2AA3075-2439-D6DE-3F3B-53620345DE00}"/>
              </a:ext>
            </a:extLst>
          </p:cNvPr>
          <p:cNvSpPr txBox="1"/>
          <p:nvPr/>
        </p:nvSpPr>
        <p:spPr>
          <a:xfrm>
            <a:off x="10913023" y="12157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3_BD#9dec5dc12?colgroup=6,23&amp;vcp=1&amp;pid=9edd9102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511389"/>
              </p:ext>
            </p:extLst>
          </p:nvPr>
        </p:nvGraphicFramePr>
        <p:xfrm>
          <a:off x="539496" y="1646754"/>
          <a:ext cx="11091672" cy="4452748"/>
        </p:xfrm>
        <a:graphic>
          <a:graphicData uri="http://schemas.openxmlformats.org/drawingml/2006/table">
            <a:tbl>
              <a:tblPr/>
              <a:tblGrid>
                <a:gridCol w="2459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中共十一届三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中全会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1978年12月在北京召开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是新中国成立以来党的历史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上具有深远意义的伟大转折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开启了改革开放和社会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主义现代化建设新时期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中共二十大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2022年10月在北京召开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提出从现在起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的中心任务就是团结带领全国各族人民全面建成社会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主义现代化强国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实现第二个百年奋斗目标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式现代化全面推进中华民族伟大复兴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9dec5dc12?colgroup=6,23&amp;vcp=1&amp;pid=9edd9102c&amp;color=0,0,0&amp;vtp=1&amp;vaab=1&amp;bt=1&amp;bbb=1">
            <a:extLst>
              <a:ext uri="{FF2B5EF4-FFF2-40B4-BE49-F238E27FC236}">
                <a16:creationId xmlns:a16="http://schemas.microsoft.com/office/drawing/2014/main" id="{4ACB529B-E398-37EF-04E8-6EE880D9DCC4}"/>
              </a:ext>
            </a:extLst>
          </p:cNvPr>
          <p:cNvSpPr txBox="1"/>
          <p:nvPr/>
        </p:nvSpPr>
        <p:spPr>
          <a:xfrm>
            <a:off x="10913023" y="9383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3_BD#9dec5dc12?colgroup=6,23&amp;vcp=1&amp;pid=9edd9102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900191"/>
              </p:ext>
            </p:extLst>
          </p:nvPr>
        </p:nvGraphicFramePr>
        <p:xfrm>
          <a:off x="539496" y="1646754"/>
          <a:ext cx="11091672" cy="4452748"/>
        </p:xfrm>
        <a:graphic>
          <a:graphicData uri="http://schemas.openxmlformats.org/drawingml/2006/table">
            <a:tbl>
              <a:tblPr/>
              <a:tblGrid>
                <a:gridCol w="2459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巴黎和会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1919年1月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战胜的协约国在巴黎近郊的凡尔赛宫召开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讨论对德和约及战后安排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签订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《凡尔赛条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》等一系列条约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暂时调整了战胜国在欧洲的关系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华盛顿会议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1921年11月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葡和中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9个国家的代表在华盛顿举行会议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1922年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代表签署了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《九国公约》等条约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重新调整和确立了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战胜国在东亚和太平洋地区的关系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9dec5dc12?colgroup=6,23&amp;vcp=1&amp;pid=9edd9102c&amp;color=0,0,0&amp;mp=1&amp;vtp=1&amp;vaab=1&amp;bt=1&amp;bbb=1">
            <a:extLst>
              <a:ext uri="{FF2B5EF4-FFF2-40B4-BE49-F238E27FC236}">
                <a16:creationId xmlns:a16="http://schemas.microsoft.com/office/drawing/2014/main" id="{D126C91B-2B3A-6BB2-E359-F6F29C2D8D13}"/>
              </a:ext>
            </a:extLst>
          </p:cNvPr>
          <p:cNvSpPr txBox="1"/>
          <p:nvPr/>
        </p:nvSpPr>
        <p:spPr>
          <a:xfrm>
            <a:off x="10913023" y="9383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3_BD#9dec5dc12?colgroup=6,23&amp;vcp=1&amp;pid=9edd9102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047923"/>
              </p:ext>
            </p:extLst>
          </p:nvPr>
        </p:nvGraphicFramePr>
        <p:xfrm>
          <a:off x="539496" y="2207364"/>
          <a:ext cx="11091672" cy="3331528"/>
        </p:xfrm>
        <a:graphic>
          <a:graphicData uri="http://schemas.openxmlformats.org/drawingml/2006/table">
            <a:tbl>
              <a:tblPr/>
              <a:tblGrid>
                <a:gridCol w="2459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雅尔塔会议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1945年2月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苏三国首脑罗斯福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丘吉尔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大林在苏联雅尔塔召开会议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会议决定彻底消灭德国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法西斯主义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战后德国由美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苏等国实行分区占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决定战后成立联合国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苏联承诺在欧洲战事结束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后三个月内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参加对日作战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9dec5dc12?colgroup=6,23&amp;vcp=1&amp;pid=9edd9102c&amp;color=0,0,0&amp;mp=1&amp;vtp=1&amp;vaab=1&amp;bt=1&amp;bbb=1">
            <a:extLst>
              <a:ext uri="{FF2B5EF4-FFF2-40B4-BE49-F238E27FC236}">
                <a16:creationId xmlns:a16="http://schemas.microsoft.com/office/drawing/2014/main" id="{BA99B30F-E220-699B-3DF8-01D9466E11D7}"/>
              </a:ext>
            </a:extLst>
          </p:cNvPr>
          <p:cNvSpPr txBox="1"/>
          <p:nvPr/>
        </p:nvSpPr>
        <p:spPr>
          <a:xfrm>
            <a:off x="10913023" y="149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3_BD#9dec5dc12?colgroup=6,23&amp;vcp=1&amp;pid=9edd9102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077290"/>
              </p:ext>
            </p:extLst>
          </p:nvPr>
        </p:nvGraphicFramePr>
        <p:xfrm>
          <a:off x="539496" y="2484732"/>
          <a:ext cx="11091672" cy="2776792"/>
        </p:xfrm>
        <a:graphic>
          <a:graphicData uri="http://schemas.openxmlformats.org/drawingml/2006/table">
            <a:tbl>
              <a:tblPr/>
              <a:tblGrid>
                <a:gridCol w="2459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波茨坦会议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1945年7月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苏三国首脑在波茨坦召开会议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会议重申了雅尔塔会议的精神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并以中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英三国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的名义发表了敦促日本投降的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《波茨坦公告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《开罗宣言》的条件必须实施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9dec5dc12?colgroup=6,23&amp;vcp=1&amp;pid=9edd9102c&amp;color=0,0,0&amp;mp=1&amp;vtp=1&amp;vaab=1&amp;bt=1&amp;bbb=1">
            <a:extLst>
              <a:ext uri="{FF2B5EF4-FFF2-40B4-BE49-F238E27FC236}">
                <a16:creationId xmlns:a16="http://schemas.microsoft.com/office/drawing/2014/main" id="{7103094F-D831-A8C6-7332-87C36E9F2DEC}"/>
              </a:ext>
            </a:extLst>
          </p:cNvPr>
          <p:cNvSpPr txBox="1"/>
          <p:nvPr/>
        </p:nvSpPr>
        <p:spPr>
          <a:xfrm>
            <a:off x="10913023" y="177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3_BD#9dec5dc12?colgroup=6,23&amp;vcp=1&amp;pid=9edd9102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895788"/>
              </p:ext>
            </p:extLst>
          </p:nvPr>
        </p:nvGraphicFramePr>
        <p:xfrm>
          <a:off x="539496" y="2201490"/>
          <a:ext cx="11091672" cy="3336736"/>
        </p:xfrm>
        <a:graphic>
          <a:graphicData uri="http://schemas.openxmlformats.org/drawingml/2006/table">
            <a:tbl>
              <a:tblPr/>
              <a:tblGrid>
                <a:gridCol w="2459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万隆会议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1955年4月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在印度尼西亚的万隆召开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会议通过了和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平相处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友好合作的十项原则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周恩来提出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求同存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异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的方针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保证了会议的顺利进行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26届联合国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1971年10月召开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通过决议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恢复中华人民共和国在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联合国的一切合法权利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9dec5dc12?colgroup=6,23&amp;vcp=1&amp;pid=9edd9102c&amp;color=0,0,0&amp;mp=1&amp;vtp=1&amp;vaab=1&amp;bt=1&amp;bbb=1">
            <a:extLst>
              <a:ext uri="{FF2B5EF4-FFF2-40B4-BE49-F238E27FC236}">
                <a16:creationId xmlns:a16="http://schemas.microsoft.com/office/drawing/2014/main" id="{1A60A696-589D-103A-9347-10150E0F54D1}"/>
              </a:ext>
            </a:extLst>
          </p:cNvPr>
          <p:cNvSpPr txBox="1"/>
          <p:nvPr/>
        </p:nvSpPr>
        <p:spPr>
          <a:xfrm>
            <a:off x="10913023" y="14930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288</Words>
  <Application>Microsoft Office PowerPoint</Application>
  <PresentationFormat>宽屏</PresentationFormat>
  <Paragraphs>90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 (正文)</vt:lpstr>
      <vt:lpstr>等线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7</cp:revision>
  <dcterms:created xsi:type="dcterms:W3CDTF">2024-11-29T08:34:26Z</dcterms:created>
  <dcterms:modified xsi:type="dcterms:W3CDTF">2025-07-28T01:02:10Z</dcterms:modified>
  <cp:category/>
  <cp:contentStatus/>
</cp:coreProperties>
</file>