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1115060"/>
            <a:ext cx="8387715" cy="48710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98570" y="5101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0865" y="5101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70670" y="510159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00020" y="3208020"/>
            <a:ext cx="1034415" cy="9575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09210" y="3208020"/>
            <a:ext cx="1034415" cy="9575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61430" y="3208020"/>
            <a:ext cx="1277620" cy="9575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778240" y="3208020"/>
            <a:ext cx="1277620" cy="101473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73805" y="4165600"/>
            <a:ext cx="1302385" cy="9575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21880" y="4144010"/>
            <a:ext cx="1356360" cy="9575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1231900"/>
            <a:ext cx="10704195" cy="2197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323195" y="1878965"/>
            <a:ext cx="7105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23195" y="2366010"/>
            <a:ext cx="7105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3195" y="2980055"/>
            <a:ext cx="7105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1369695"/>
            <a:ext cx="9526270" cy="397319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H="1">
            <a:off x="4184650" y="2441575"/>
            <a:ext cx="19050" cy="1235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174490" y="3677285"/>
            <a:ext cx="2136140" cy="38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298565" y="3001010"/>
            <a:ext cx="13970" cy="7391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301105" y="2961005"/>
            <a:ext cx="1838325" cy="361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21015" y="2910840"/>
            <a:ext cx="28575" cy="13601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168640" y="4218940"/>
            <a:ext cx="725170" cy="42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305810" y="476821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734435" y="2441575"/>
            <a:ext cx="46164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605" y="1405255"/>
            <a:ext cx="10892790" cy="25539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11575" y="255016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宽屏</PresentationFormat>
  <Paragraphs>18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182</cp:revision>
  <dcterms:created xsi:type="dcterms:W3CDTF">2019-06-19T02:08:00Z</dcterms:created>
  <dcterms:modified xsi:type="dcterms:W3CDTF">2024-09-02T08:31:31Z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414A2FB6A09E4A3B8010851EBA60EE43_13</vt:lpwstr>
  </property>
</Properties>
</file>