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82" r:id="rId5"/>
    <p:sldId id="259" r:id="rId6"/>
    <p:sldId id="260" r:id="rId7"/>
    <p:sldId id="261" r:id="rId8"/>
    <p:sldId id="283" r:id="rId9"/>
    <p:sldId id="284" r:id="rId10"/>
    <p:sldId id="263" r:id="rId11"/>
    <p:sldId id="264" r:id="rId12"/>
    <p:sldId id="265" r:id="rId13"/>
    <p:sldId id="285" r:id="rId14"/>
    <p:sldId id="286" r:id="rId15"/>
    <p:sldId id="266" r:id="rId16"/>
    <p:sldId id="267" r:id="rId17"/>
    <p:sldId id="287" r:id="rId18"/>
    <p:sldId id="269" r:id="rId19"/>
    <p:sldId id="270" r:id="rId20"/>
    <p:sldId id="290" r:id="rId21"/>
    <p:sldId id="288" r:id="rId22"/>
    <p:sldId id="289" r:id="rId23"/>
    <p:sldId id="272" r:id="rId24"/>
    <p:sldId id="273" r:id="rId25"/>
    <p:sldId id="274" r:id="rId26"/>
    <p:sldId id="291" r:id="rId27"/>
    <p:sldId id="292" r:id="rId28"/>
    <p:sldId id="275" r:id="rId29"/>
    <p:sldId id="276" r:id="rId30"/>
    <p:sldId id="278" r:id="rId31"/>
    <p:sldId id="293" r:id="rId32"/>
    <p:sldId id="294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9D499-A0C3-7A56-1E7F-446215462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C00433-BC49-5E31-1227-D044A8AC66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D8E791-4E39-B2CC-FE97-6EBC254C45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B44542-3AD2-964B-78E3-B68D30EE01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754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EF67C-D9FE-1CEB-631E-10BF91797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022C8-8E67-F799-7C6E-457BBC3DD7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F2E659-0760-7A4B-5689-F0145104E2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8454D8-FEFE-7575-0CBB-C961F0AAE4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060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1405F-D106-1B83-C2D5-9FF5712AA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AA2057-6199-E3D6-ED76-41DA38DB59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9E8BA1-9EE5-1155-DB76-E23490C3B4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847033-989B-332D-15C3-8688FA6587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25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9975D-77D3-7C3D-F84B-BA7DC6CFD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426CB-E062-C3F2-56F5-DC447D7820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E89292-5338-4DAE-2046-F8020215B1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764000-C777-628E-4B13-F138D39E74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3296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B146B-F584-5640-80AD-4F61175B0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E4C4C3-2501-37FD-EB2C-7D17F7EE35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9E305B-78C3-579F-1A80-E5799ADBBF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DF40E-59DD-8C77-A17D-DCCD32C75F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0165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2693A-07E0-3F05-92A6-BB2DECBD7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D49CC3-BB2D-B757-CD49-E7B02E0EA9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3AF61F-B38D-EA97-4F48-7812D8B28C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6352F-9D69-CCD1-B904-CE421F7BE5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857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E7D72-852E-28AF-C001-E46EA9009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E40A02-A2A4-D5BF-8328-80EDC3A138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A6199A-C560-1DD3-9E34-EB7CBB8ED8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0183A5-0B43-81C4-C9CE-4D7BF2D559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4290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4E563-BFCE-CDAB-B85C-3E10A955F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59ED16-4C94-BC3B-FCCE-56DD8782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E06A5-C6CE-398E-DE76-ECCD7B9D4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9059F-6780-2B18-5435-96EFAEE1C4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9920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FD12D-4D01-76A0-1430-AEE2D809C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A8F295-01EB-2E04-FBA5-86E1033113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5925F9-1975-2C77-EE6D-3E36C8F834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7E833F-71C7-D353-4360-5BD6E89948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5588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DD9D8-FDD2-900D-7F56-4FE222721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4697C8-F173-A16A-AEE1-C949735668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F95BF-D3E4-0F2E-F9D6-B109EAC133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49D7C5-BEB9-C746-0B33-C1E7BD4E64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84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AE57F-2B0F-62C5-5FE8-BEF3EF601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14FEBF-8244-CE9D-2387-DC6EF58B8F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264166-C557-F3BB-7A0D-F01BE6480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466D22-D1E9-C34C-D6BD-1A2CE5D9ED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991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A223-5D30-8EC3-01C3-C39BC5453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49CC69-470E-34AC-3F11-DAD541A67B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6914CB-DC8E-312D-0EBB-F93EE61E09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1B3CCF-7E51-8170-92FD-73B7CD750B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170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7bec7c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4E372FD-6A7A-4584-88E3-67596AB238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7bec7c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5DD2FEE-2A56-4898-9C03-E816D0723A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256D79C-40F5-03B3-C445-32DE86E8826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53E548-7214-4400-95B4-74D2FB2DD2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D0B329D-57DB-4B1C-84AC-E1D2B114A5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5d915b8?sp=1&amp;vcp=1&amp;pid=27bec7c2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145dc0cae?vcp=1&amp;pid=635d915b8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b6e8bd0bf?vcp=1&amp;pid=635d915b8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bfec29114?vcp=1&amp;pid=b6e8bd0bf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25_2#bfec29114.choices?vcp=1&amp;pid=b6e8bd0bf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3:15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3:30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endParaRPr lang="en-US" altLang="zh-CN" sz="2800" dirty="0"/>
          </a:p>
        </p:txBody>
      </p:sp>
      <p:sp>
        <p:nvSpPr>
          <p:cNvPr id="8" name="QC_8_BD.27_1#7ae8a8f7b?vcp=1&amp;pid=b6e8bd0bf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27_2#7ae8a8f7b.choices?vcp=1&amp;pid=b6e8bd0bf&amp;color=0,0,0&amp;vtp=1&amp;bbb=1"/>
          <p:cNvSpPr/>
          <p:nvPr/>
        </p:nvSpPr>
        <p:spPr>
          <a:xfrm>
            <a:off x="539496" y="50263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endParaRPr lang="en-US" altLang="zh-CN" sz="2800" dirty="0"/>
          </a:p>
        </p:txBody>
      </p:sp>
      <p:pic>
        <p:nvPicPr>
          <p:cNvPr id="6" name="02听力专题训练二_03">
            <a:hlinkClick r:id="" action="ppaction://media"/>
            <a:extLst>
              <a:ext uri="{FF2B5EF4-FFF2-40B4-BE49-F238E27FC236}">
                <a16:creationId xmlns:a16="http://schemas.microsoft.com/office/drawing/2014/main" id="{1ABD6963-5213-28D2-B503-11BABCEF611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4549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9_1#2b4de9b39?vcp=1&amp;pid=b6e8bd0bf&amp;color=0,0,0&amp;vtp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29_2#2b4de9b39.choices?vcp=1&amp;pid=b6e8bd0bf&amp;color=0,0,0&amp;vtp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Greenwich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Greenwich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1_1#2b4de9b39?vcp=1&amp;pid=b6e8bd0bf&amp;color=0,0,0&amp;vtp=1&amp;bt=1&amp;bbb=1"/>
          <p:cNvSpPr/>
          <p:nvPr/>
        </p:nvSpPr>
        <p:spPr>
          <a:xfrm>
            <a:off x="539496" y="411525"/>
            <a:ext cx="11109960" cy="6011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pick-up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address?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Greenwich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G-R-E-E-N-W-I-C-H，Greenwich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F9CA0-B046-AD95-6497-DCF4BBD12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5d915b8?sp=1&amp;vcp=1&amp;pid=27bec7c23&amp;color=0,0,0&amp;vtp=1&amp;bt=1&amp;bbb=1">
            <a:extLst>
              <a:ext uri="{FF2B5EF4-FFF2-40B4-BE49-F238E27FC236}">
                <a16:creationId xmlns:a16="http://schemas.microsoft.com/office/drawing/2014/main" id="{E246A072-5E27-0881-F901-78CD57497F58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145dc0cae?vcp=1&amp;pid=635d915b8&amp;color=0,0,0&amp;vtp=1&amp;bbb=1&amp;hb=1">
            <a:extLst>
              <a:ext uri="{FF2B5EF4-FFF2-40B4-BE49-F238E27FC236}">
                <a16:creationId xmlns:a16="http://schemas.microsoft.com/office/drawing/2014/main" id="{651844FD-C128-D1AD-C73B-A64E15B9AA9C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b6e8bd0bf?vcp=1&amp;pid=635d915b8&amp;color=0,0,0&amp;vtp=1&amp;bbb=1">
            <a:extLst>
              <a:ext uri="{FF2B5EF4-FFF2-40B4-BE49-F238E27FC236}">
                <a16:creationId xmlns:a16="http://schemas.microsoft.com/office/drawing/2014/main" id="{8583BB08-06BB-E1C2-7012-03F76CDB456E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bfec29114?vcp=1&amp;pid=b6e8bd0bf&amp;color=0,0,0&amp;vtp=1&amp;bbb=1">
            <a:extLst>
              <a:ext uri="{FF2B5EF4-FFF2-40B4-BE49-F238E27FC236}">
                <a16:creationId xmlns:a16="http://schemas.microsoft.com/office/drawing/2014/main" id="{0C44695E-7B8F-F0A4-499B-DBBAB3D80585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6_1#bfec29114.bracket?vcp=1&amp;pid=b6e8bd0bf&amp;color=0,0,0&amp;vpa=11&amp;vtp=1">
            <a:extLst>
              <a:ext uri="{FF2B5EF4-FFF2-40B4-BE49-F238E27FC236}">
                <a16:creationId xmlns:a16="http://schemas.microsoft.com/office/drawing/2014/main" id="{C4228238-EF26-6E33-5FFA-1CCBFD36680F}"/>
              </a:ext>
            </a:extLst>
          </p:cNvPr>
          <p:cNvSpPr/>
          <p:nvPr/>
        </p:nvSpPr>
        <p:spPr>
          <a:xfrm>
            <a:off x="10137744" y="31479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5_2#bfec29114.choices?vcp=1&amp;pid=b6e8bd0bf&amp;color=0,0,0&amp;vtp=1&amp;bbb=1">
            <a:extLst>
              <a:ext uri="{FF2B5EF4-FFF2-40B4-BE49-F238E27FC236}">
                <a16:creationId xmlns:a16="http://schemas.microsoft.com/office/drawing/2014/main" id="{90356061-4EDE-C271-E014-526444AEDE5D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3:15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3:30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m.</a:t>
            </a:r>
            <a:endParaRPr lang="en-US" altLang="zh-CN" sz="2800" dirty="0"/>
          </a:p>
        </p:txBody>
      </p:sp>
      <p:sp>
        <p:nvSpPr>
          <p:cNvPr id="8" name="QC_8_BD.27_1#7ae8a8f7b?vcp=1&amp;pid=b6e8bd0bf&amp;color=0,0,0&amp;vtp=1&amp;bbb=1">
            <a:extLst>
              <a:ext uri="{FF2B5EF4-FFF2-40B4-BE49-F238E27FC236}">
                <a16:creationId xmlns:a16="http://schemas.microsoft.com/office/drawing/2014/main" id="{68801FD5-55E0-3CDC-792A-937D9E0F8E2E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28_1#7ae8a8f7b.bracket?vcp=1&amp;pid=b6e8bd0bf&amp;color=0,0,0&amp;vpa=12&amp;vtp=1">
            <a:extLst>
              <a:ext uri="{FF2B5EF4-FFF2-40B4-BE49-F238E27FC236}">
                <a16:creationId xmlns:a16="http://schemas.microsoft.com/office/drawing/2014/main" id="{E8AAF727-10F3-1939-420E-2E8215A34551}"/>
              </a:ext>
            </a:extLst>
          </p:cNvPr>
          <p:cNvSpPr/>
          <p:nvPr/>
        </p:nvSpPr>
        <p:spPr>
          <a:xfrm>
            <a:off x="7399878" y="439132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27_2#7ae8a8f7b.choices?vcp=1&amp;pid=b6e8bd0bf&amp;color=0,0,0&amp;vtp=1&amp;bbb=1">
            <a:extLst>
              <a:ext uri="{FF2B5EF4-FFF2-40B4-BE49-F238E27FC236}">
                <a16:creationId xmlns:a16="http://schemas.microsoft.com/office/drawing/2014/main" id="{4CC388B1-8E7C-DC70-C97E-06B457B1D7D7}"/>
              </a:ext>
            </a:extLst>
          </p:cNvPr>
          <p:cNvSpPr/>
          <p:nvPr/>
        </p:nvSpPr>
        <p:spPr>
          <a:xfrm>
            <a:off x="539496" y="50263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taxi.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0280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9206C-60EB-2F62-CD4C-4AFC2F955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9_1#2b4de9b39?vcp=1&amp;pid=b6e8bd0bf&amp;color=0,0,0&amp;vtp=1&amp;bt=1&amp;bbb=1">
            <a:extLst>
              <a:ext uri="{FF2B5EF4-FFF2-40B4-BE49-F238E27FC236}">
                <a16:creationId xmlns:a16="http://schemas.microsoft.com/office/drawing/2014/main" id="{19EF28B7-87B3-74B0-037D-E4880F149BF1}"/>
              </a:ext>
            </a:extLst>
          </p:cNvPr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0_1#2b4de9b39.bracket?vcp=1&amp;pid=b6e8bd0bf&amp;color=0,0,0&amp;vpa=13&amp;vtp=1">
            <a:extLst>
              <a:ext uri="{FF2B5EF4-FFF2-40B4-BE49-F238E27FC236}">
                <a16:creationId xmlns:a16="http://schemas.microsoft.com/office/drawing/2014/main" id="{528650F3-E986-AFD0-A426-1DB04ED042E1}"/>
              </a:ext>
            </a:extLst>
          </p:cNvPr>
          <p:cNvSpPr/>
          <p:nvPr/>
        </p:nvSpPr>
        <p:spPr>
          <a:xfrm>
            <a:off x="7830089" y="21565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9_2#2b4de9b39.choices?vcp=1&amp;pid=b6e8bd0bf&amp;color=0,0,0&amp;vtp=1&amp;bbb=1">
            <a:extLst>
              <a:ext uri="{FF2B5EF4-FFF2-40B4-BE49-F238E27FC236}">
                <a16:creationId xmlns:a16="http://schemas.microsoft.com/office/drawing/2014/main" id="{30B2851A-EE78-D9F6-DE23-1CD2914F68C0}"/>
              </a:ext>
            </a:extLst>
          </p:cNvPr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Greenwich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Greenwich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626323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a13d77f0c?vcp=1&amp;pid=635d915b8&amp;color=0,0,0&amp;vtp=1&amp;bt=1&amp;bbb=1"/>
          <p:cNvSpPr/>
          <p:nvPr/>
        </p:nvSpPr>
        <p:spPr>
          <a:xfrm>
            <a:off x="539496" y="5787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4172a8f71?vcp=1&amp;pid=a13d77f0c&amp;color=0,0,0&amp;vtp=1&amp;bbb=1"/>
          <p:cNvSpPr/>
          <p:nvPr/>
        </p:nvSpPr>
        <p:spPr>
          <a:xfrm>
            <a:off x="539496" y="12031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3_2#4172a8f71.choices?vcp=1&amp;pid=a13d77f0c&amp;color=0,0,0&amp;vtp=1&amp;bbb=1"/>
          <p:cNvSpPr/>
          <p:nvPr/>
        </p:nvSpPr>
        <p:spPr>
          <a:xfrm>
            <a:off x="539496" y="18326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.Relaxing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break.</a:t>
            </a:r>
            <a:endParaRPr lang="en-US" altLang="zh-CN" sz="2800" dirty="0"/>
          </a:p>
        </p:txBody>
      </p:sp>
      <p:sp>
        <p:nvSpPr>
          <p:cNvPr id="6" name="QC_8_BD.35_1#5ead6ba21?vcp=1&amp;pid=a13d77f0c&amp;color=0,0,0&amp;vtp=1&amp;bbb=1"/>
          <p:cNvSpPr/>
          <p:nvPr/>
        </p:nvSpPr>
        <p:spPr>
          <a:xfrm>
            <a:off x="539496" y="37552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35_2#5ead6ba21.choices?vcp=1&amp;pid=a13d77f0c&amp;color=0,0,0&amp;vtp=1&amp;bbb=1"/>
          <p:cNvSpPr/>
          <p:nvPr/>
        </p:nvSpPr>
        <p:spPr>
          <a:xfrm>
            <a:off x="539496" y="43768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.History.</a:t>
            </a:r>
            <a:endParaRPr lang="en-US" altLang="zh-CN" sz="2800" dirty="0"/>
          </a:p>
        </p:txBody>
      </p:sp>
      <p:sp>
        <p:nvSpPr>
          <p:cNvPr id="9" name="QC_8_BD.37_1#08444fe2a?vcp=1&amp;pid=a13d77f0c&amp;color=0,0,0&amp;vtp=1&amp;bbb=1"/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37_2#08444fe2a.choices?vcp=1&amp;pid=a13d77f0c&amp;color=0,0,0&amp;vtp=1&amp;bbb=1"/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cinema.</a:t>
            </a:r>
            <a:endParaRPr lang="en-US" altLang="zh-CN" sz="2800" dirty="0"/>
          </a:p>
        </p:txBody>
      </p:sp>
      <p:pic>
        <p:nvPicPr>
          <p:cNvPr id="12" name="02听力专题训练二_04">
            <a:hlinkClick r:id="" action="ppaction://media"/>
            <a:extLst>
              <a:ext uri="{FF2B5EF4-FFF2-40B4-BE49-F238E27FC236}">
                <a16:creationId xmlns:a16="http://schemas.microsoft.com/office/drawing/2014/main" id="{A5C2CD29-E453-F958-6A88-0A4207ADAE6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14378" y="627929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9_1#08444fe2a?vcp=1&amp;pid=a13d77f0c&amp;color=0,0,0&amp;mp=1&amp;vtp=1&amp;bt=1&amp;bbb=1&amp;hb=1"/>
          <p:cNvSpPr/>
          <p:nvPr/>
        </p:nvSpPr>
        <p:spPr>
          <a:xfrm>
            <a:off x="539496" y="675526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refresh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C1B83-BCF3-BEDA-5DC5-AB0D72A14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a13d77f0c?vcp=1&amp;pid=635d915b8&amp;color=0,0,0&amp;vtp=1&amp;bt=1&amp;bbb=1">
            <a:extLst>
              <a:ext uri="{FF2B5EF4-FFF2-40B4-BE49-F238E27FC236}">
                <a16:creationId xmlns:a16="http://schemas.microsoft.com/office/drawing/2014/main" id="{9621268F-D1FF-0246-C0ED-CB26BED1BAC2}"/>
              </a:ext>
            </a:extLst>
          </p:cNvPr>
          <p:cNvSpPr/>
          <p:nvPr/>
        </p:nvSpPr>
        <p:spPr>
          <a:xfrm>
            <a:off x="539496" y="5787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4172a8f71?vcp=1&amp;pid=a13d77f0c&amp;color=0,0,0&amp;vtp=1&amp;bbb=1">
            <a:extLst>
              <a:ext uri="{FF2B5EF4-FFF2-40B4-BE49-F238E27FC236}">
                <a16:creationId xmlns:a16="http://schemas.microsoft.com/office/drawing/2014/main" id="{E30F08D6-D1AD-2E0C-FCF7-489D2DA498B0}"/>
              </a:ext>
            </a:extLst>
          </p:cNvPr>
          <p:cNvSpPr/>
          <p:nvPr/>
        </p:nvSpPr>
        <p:spPr>
          <a:xfrm>
            <a:off x="539496" y="12031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4_1#4172a8f71.bracket?vcp=1&amp;pid=a13d77f0c&amp;color=0,0,0&amp;vpa=14&amp;vtp=1">
            <a:extLst>
              <a:ext uri="{FF2B5EF4-FFF2-40B4-BE49-F238E27FC236}">
                <a16:creationId xmlns:a16="http://schemas.microsoft.com/office/drawing/2014/main" id="{753CFB58-DC2E-83BF-A277-35A19EBAFE5F}"/>
              </a:ext>
            </a:extLst>
          </p:cNvPr>
          <p:cNvSpPr/>
          <p:nvPr/>
        </p:nvSpPr>
        <p:spPr>
          <a:xfrm>
            <a:off x="9760934" y="11898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3_2#4172a8f71.choices?vcp=1&amp;pid=a13d77f0c&amp;color=0,0,0&amp;vtp=1&amp;bbb=1">
            <a:extLst>
              <a:ext uri="{FF2B5EF4-FFF2-40B4-BE49-F238E27FC236}">
                <a16:creationId xmlns:a16="http://schemas.microsoft.com/office/drawing/2014/main" id="{B472081E-45AF-1813-1FBB-2F4536D3D3CF}"/>
              </a:ext>
            </a:extLst>
          </p:cNvPr>
          <p:cNvSpPr/>
          <p:nvPr/>
        </p:nvSpPr>
        <p:spPr>
          <a:xfrm>
            <a:off x="539496" y="18326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.Relaxing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break.</a:t>
            </a:r>
            <a:endParaRPr lang="en-US" altLang="zh-CN" sz="2800" dirty="0"/>
          </a:p>
        </p:txBody>
      </p:sp>
      <p:sp>
        <p:nvSpPr>
          <p:cNvPr id="6" name="QC_8_BD.35_1#5ead6ba21?vcp=1&amp;pid=a13d77f0c&amp;color=0,0,0&amp;vtp=1&amp;bbb=1">
            <a:extLst>
              <a:ext uri="{FF2B5EF4-FFF2-40B4-BE49-F238E27FC236}">
                <a16:creationId xmlns:a16="http://schemas.microsoft.com/office/drawing/2014/main" id="{2510BC31-3680-8E65-0759-9BD548B20834}"/>
              </a:ext>
            </a:extLst>
          </p:cNvPr>
          <p:cNvSpPr/>
          <p:nvPr/>
        </p:nvSpPr>
        <p:spPr>
          <a:xfrm>
            <a:off x="539496" y="37552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36_1#5ead6ba21.bracket?vcp=1&amp;pid=a13d77f0c&amp;color=0,0,0&amp;vpa=15&amp;vtp=1">
            <a:extLst>
              <a:ext uri="{FF2B5EF4-FFF2-40B4-BE49-F238E27FC236}">
                <a16:creationId xmlns:a16="http://schemas.microsoft.com/office/drawing/2014/main" id="{7909E9CD-FA61-26EA-C9AB-E5F705F35574}"/>
              </a:ext>
            </a:extLst>
          </p:cNvPr>
          <p:cNvSpPr/>
          <p:nvPr/>
        </p:nvSpPr>
        <p:spPr>
          <a:xfrm>
            <a:off x="7296689" y="374189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35_2#5ead6ba21.choices?vcp=1&amp;pid=a13d77f0c&amp;color=0,0,0&amp;vtp=1&amp;bbb=1">
            <a:extLst>
              <a:ext uri="{FF2B5EF4-FFF2-40B4-BE49-F238E27FC236}">
                <a16:creationId xmlns:a16="http://schemas.microsoft.com/office/drawing/2014/main" id="{9AE3E8D3-BA4D-2C3C-FB51-56D21DCCBCF8}"/>
              </a:ext>
            </a:extLst>
          </p:cNvPr>
          <p:cNvSpPr/>
          <p:nvPr/>
        </p:nvSpPr>
        <p:spPr>
          <a:xfrm>
            <a:off x="539496" y="43768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.History.</a:t>
            </a:r>
            <a:endParaRPr lang="en-US" altLang="zh-CN" sz="2800" dirty="0"/>
          </a:p>
        </p:txBody>
      </p:sp>
      <p:sp>
        <p:nvSpPr>
          <p:cNvPr id="9" name="QC_8_BD.37_1#08444fe2a?vcp=1&amp;pid=a13d77f0c&amp;color=0,0,0&amp;vtp=1&amp;bbb=1">
            <a:extLst>
              <a:ext uri="{FF2B5EF4-FFF2-40B4-BE49-F238E27FC236}">
                <a16:creationId xmlns:a16="http://schemas.microsoft.com/office/drawing/2014/main" id="{35102DA5-84B2-9FEF-741D-6B390F4A76D8}"/>
              </a:ext>
            </a:extLst>
          </p:cNvPr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38_1#08444fe2a.bracket?vcp=1&amp;pid=a13d77f0c&amp;color=0,0,0&amp;vpa=16&amp;vtp=1">
            <a:extLst>
              <a:ext uri="{FF2B5EF4-FFF2-40B4-BE49-F238E27FC236}">
                <a16:creationId xmlns:a16="http://schemas.microsoft.com/office/drawing/2014/main" id="{6ACE7335-D859-19CB-4933-3C0A89C72150}"/>
              </a:ext>
            </a:extLst>
          </p:cNvPr>
          <p:cNvSpPr/>
          <p:nvPr/>
        </p:nvSpPr>
        <p:spPr>
          <a:xfrm>
            <a:off x="8303164" y="49852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8_BD.37_2#08444fe2a.choices?vcp=1&amp;pid=a13d77f0c&amp;color=0,0,0&amp;vtp=1&amp;bbb=1">
            <a:extLst>
              <a:ext uri="{FF2B5EF4-FFF2-40B4-BE49-F238E27FC236}">
                <a16:creationId xmlns:a16="http://schemas.microsoft.com/office/drawing/2014/main" id="{5F853B4A-9CF6-6BB9-A840-2F46371F98C0}"/>
              </a:ext>
            </a:extLst>
          </p:cNvPr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cinema.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9718526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5b1d2ec84?vcp=1&amp;pid=635d915b8&amp;color=0,0,0&amp;vtp=1&amp;bt=1&amp;bbb=1"/>
          <p:cNvSpPr/>
          <p:nvPr/>
        </p:nvSpPr>
        <p:spPr>
          <a:xfrm>
            <a:off x="539496" y="5787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df75908db?vcp=1&amp;pid=5b1d2ec84&amp;color=0,0,0&amp;vtp=1&amp;bbb=1"/>
          <p:cNvSpPr/>
          <p:nvPr/>
        </p:nvSpPr>
        <p:spPr>
          <a:xfrm>
            <a:off x="539496" y="12031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41_2#df75908db.choices?vcp=1&amp;pid=5b1d2ec84&amp;color=0,0,0&amp;vtp=1&amp;bbb=1"/>
          <p:cNvSpPr/>
          <p:nvPr/>
        </p:nvSpPr>
        <p:spPr>
          <a:xfrm>
            <a:off x="539496" y="18326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endParaRPr lang="en-US" altLang="zh-CN" sz="2800" dirty="0"/>
          </a:p>
        </p:txBody>
      </p:sp>
      <p:sp>
        <p:nvSpPr>
          <p:cNvPr id="6" name="QC_8_BD.43_1#d04c1df89?vcp=1&amp;pid=5b1d2ec84&amp;color=0,0,0&amp;vtp=1&amp;bbb=1"/>
          <p:cNvSpPr/>
          <p:nvPr/>
        </p:nvSpPr>
        <p:spPr>
          <a:xfrm>
            <a:off x="539496" y="37552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43_2#d04c1df89.choices?vcp=1&amp;pid=5b1d2ec84&amp;color=0,0,0&amp;vtp=1&amp;bbb=1"/>
          <p:cNvSpPr/>
          <p:nvPr/>
        </p:nvSpPr>
        <p:spPr>
          <a:xfrm>
            <a:off x="539496" y="43768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bike.</a:t>
            </a:r>
            <a:endParaRPr lang="en-US" altLang="zh-CN" sz="2800" dirty="0"/>
          </a:p>
        </p:txBody>
      </p:sp>
      <p:sp>
        <p:nvSpPr>
          <p:cNvPr id="9" name="QC_8_BD.45_1#a18542fb6?vcp=1&amp;pid=5b1d2ec84&amp;color=0,0,0&amp;vtp=1&amp;bbb=1"/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45_2#a18542fb6.choices?vcp=1&amp;pid=5b1d2ec84&amp;color=0,0,0&amp;vtp=1&amp;bbb=1"/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joke.</a:t>
            </a:r>
            <a:endParaRPr lang="en-US" altLang="zh-CN" sz="2800" dirty="0"/>
          </a:p>
        </p:txBody>
      </p:sp>
      <p:pic>
        <p:nvPicPr>
          <p:cNvPr id="4" name="02听力专题训练二_05">
            <a:hlinkClick r:id="" action="ppaction://media"/>
            <a:extLst>
              <a:ext uri="{FF2B5EF4-FFF2-40B4-BE49-F238E27FC236}">
                <a16:creationId xmlns:a16="http://schemas.microsoft.com/office/drawing/2014/main" id="{57509019-8E66-1910-E551-7BC515CF06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5061" y="627929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7_1#372950bff?vcp=1&amp;pid=5b1d2ec84&amp;color=0,0,0&amp;vtp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47_2#372950bff.choices?vcp=1&amp;pid=5b1d2ec84&amp;color=0,0,0&amp;vtp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a5a7ee6d?sp=1&amp;vcp=1&amp;pid=27bec7c2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d5ab6e8f9?vcp=1&amp;pid=ea5a7ee6d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2#d5ab6e8f9?htil=1&amp;vcp=1&amp;pid=ea5a7ee6d&amp;color=0,0,0&amp;tib=255,255,255&amp;vtp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5052" y="2509607"/>
            <a:ext cx="5429726" cy="379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_1#5c6773867?htil=1&amp;vcp=1&amp;pid=d5ab6e8f9&amp;color=0,0,0&amp;vtp=1&amp;bbb=1&amp;hs=1"/>
          <p:cNvSpPr/>
          <p:nvPr/>
        </p:nvSpPr>
        <p:spPr>
          <a:xfrm>
            <a:off x="539496" y="2539664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BD.4_1#0119fe61e?htil=1&amp;vcp=1&amp;pid=d5ab6e8f9&amp;color=0,0,0&amp;vtp=1&amp;bbb=1&amp;hs=1"/>
          <p:cNvSpPr/>
          <p:nvPr/>
        </p:nvSpPr>
        <p:spPr>
          <a:xfrm>
            <a:off x="539496" y="3161329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8_BD.6_1#f5e21995f?htil=1&amp;vcp=1&amp;pid=d5ab6e8f9&amp;color=0,0,0&amp;vtp=1&amp;bbb=1&amp;hs=1"/>
          <p:cNvSpPr/>
          <p:nvPr/>
        </p:nvSpPr>
        <p:spPr>
          <a:xfrm>
            <a:off x="539496" y="3782994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1" name="QB_8_BD.8_1#106946d7c?htil=1&amp;vcp=1&amp;pid=d5ab6e8f9&amp;color=0,0,0&amp;vtp=1&amp;bbb=1&amp;hs=1"/>
          <p:cNvSpPr/>
          <p:nvPr/>
        </p:nvSpPr>
        <p:spPr>
          <a:xfrm>
            <a:off x="539496" y="4404659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3" name="QB_8_BD.10_1#f8ab98e70?vcp=1&amp;pid=d5ab6e8f9&amp;color=0,0,0&amp;vtp=1&amp;bbb=1&amp;hs=1"/>
          <p:cNvSpPr/>
          <p:nvPr/>
        </p:nvSpPr>
        <p:spPr>
          <a:xfrm>
            <a:off x="539496" y="50235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6" name="02听力专题训练二_01">
            <a:hlinkClick r:id="" action="ppaction://media"/>
            <a:extLst>
              <a:ext uri="{FF2B5EF4-FFF2-40B4-BE49-F238E27FC236}">
                <a16:creationId xmlns:a16="http://schemas.microsoft.com/office/drawing/2014/main" id="{1F37B41D-2AEC-EAD8-8BD3-0A7DE37355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23029" y="634835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6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D474A-89BA-4B4A-54E2-2F33E0AA7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49_1#372950bff?vcp=1&amp;pid=5b1d2ec84&amp;color=0,0,0&amp;vtp=1&amp;bbb=1&amp;hb=1">
            <a:extLst>
              <a:ext uri="{FF2B5EF4-FFF2-40B4-BE49-F238E27FC236}">
                <a16:creationId xmlns:a16="http://schemas.microsoft.com/office/drawing/2014/main" id="{4401A9CE-AE23-6F58-1673-EA630E69D4D2}"/>
              </a:ext>
            </a:extLst>
          </p:cNvPr>
          <p:cNvSpPr/>
          <p:nvPr/>
        </p:nvSpPr>
        <p:spPr>
          <a:xfrm>
            <a:off x="539496" y="58488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laughed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47304792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22868-468C-5CF4-9BFD-5D9BF093D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5b1d2ec84?vcp=1&amp;pid=635d915b8&amp;color=0,0,0&amp;vtp=1&amp;bt=1&amp;bbb=1">
            <a:extLst>
              <a:ext uri="{FF2B5EF4-FFF2-40B4-BE49-F238E27FC236}">
                <a16:creationId xmlns:a16="http://schemas.microsoft.com/office/drawing/2014/main" id="{236A7F61-2D8C-DD92-17BC-69190EBF64D7}"/>
              </a:ext>
            </a:extLst>
          </p:cNvPr>
          <p:cNvSpPr/>
          <p:nvPr/>
        </p:nvSpPr>
        <p:spPr>
          <a:xfrm>
            <a:off x="539496" y="5787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df75908db?vcp=1&amp;pid=5b1d2ec84&amp;color=0,0,0&amp;vtp=1&amp;bbb=1">
            <a:extLst>
              <a:ext uri="{FF2B5EF4-FFF2-40B4-BE49-F238E27FC236}">
                <a16:creationId xmlns:a16="http://schemas.microsoft.com/office/drawing/2014/main" id="{CC440390-546C-B004-63A9-7400CEF22E71}"/>
              </a:ext>
            </a:extLst>
          </p:cNvPr>
          <p:cNvSpPr/>
          <p:nvPr/>
        </p:nvSpPr>
        <p:spPr>
          <a:xfrm>
            <a:off x="539496" y="12031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2_1#df75908db.bracket?vcp=1&amp;pid=5b1d2ec84&amp;color=0,0,0&amp;vpa=17&amp;vtp=1">
            <a:extLst>
              <a:ext uri="{FF2B5EF4-FFF2-40B4-BE49-F238E27FC236}">
                <a16:creationId xmlns:a16="http://schemas.microsoft.com/office/drawing/2014/main" id="{E57C350E-3EE7-277F-AD01-068C039FA24F}"/>
              </a:ext>
            </a:extLst>
          </p:cNvPr>
          <p:cNvSpPr/>
          <p:nvPr/>
        </p:nvSpPr>
        <p:spPr>
          <a:xfrm>
            <a:off x="8567706" y="11898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41_2#df75908db.choices?vcp=1&amp;pid=5b1d2ec84&amp;color=0,0,0&amp;vtp=1&amp;bbb=1">
            <a:extLst>
              <a:ext uri="{FF2B5EF4-FFF2-40B4-BE49-F238E27FC236}">
                <a16:creationId xmlns:a16="http://schemas.microsoft.com/office/drawing/2014/main" id="{CFC661DE-0767-8C55-5E62-40C68187BC5C}"/>
              </a:ext>
            </a:extLst>
          </p:cNvPr>
          <p:cNvSpPr/>
          <p:nvPr/>
        </p:nvSpPr>
        <p:spPr>
          <a:xfrm>
            <a:off x="539496" y="18326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kilometers.</a:t>
            </a:r>
            <a:endParaRPr lang="en-US" altLang="zh-CN" sz="2800" dirty="0"/>
          </a:p>
        </p:txBody>
      </p:sp>
      <p:sp>
        <p:nvSpPr>
          <p:cNvPr id="6" name="QC_8_BD.43_1#d04c1df89?vcp=1&amp;pid=5b1d2ec84&amp;color=0,0,0&amp;vtp=1&amp;bbb=1">
            <a:extLst>
              <a:ext uri="{FF2B5EF4-FFF2-40B4-BE49-F238E27FC236}">
                <a16:creationId xmlns:a16="http://schemas.microsoft.com/office/drawing/2014/main" id="{41A1A872-F65D-93D9-8FDE-365769ECE3EA}"/>
              </a:ext>
            </a:extLst>
          </p:cNvPr>
          <p:cNvSpPr/>
          <p:nvPr/>
        </p:nvSpPr>
        <p:spPr>
          <a:xfrm>
            <a:off x="539496" y="37552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44_1#d04c1df89.bracket?vcp=1&amp;pid=5b1d2ec84&amp;color=0,0,0&amp;vpa=18&amp;vtp=1">
            <a:extLst>
              <a:ext uri="{FF2B5EF4-FFF2-40B4-BE49-F238E27FC236}">
                <a16:creationId xmlns:a16="http://schemas.microsoft.com/office/drawing/2014/main" id="{CC445AFE-172C-0629-ED77-3A05417BF06F}"/>
              </a:ext>
            </a:extLst>
          </p:cNvPr>
          <p:cNvSpPr/>
          <p:nvPr/>
        </p:nvSpPr>
        <p:spPr>
          <a:xfrm>
            <a:off x="8664544" y="374189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3_2#d04c1df89.choices?vcp=1&amp;pid=5b1d2ec84&amp;color=0,0,0&amp;vtp=1&amp;bbb=1">
            <a:extLst>
              <a:ext uri="{FF2B5EF4-FFF2-40B4-BE49-F238E27FC236}">
                <a16:creationId xmlns:a16="http://schemas.microsoft.com/office/drawing/2014/main" id="{8628EA9B-2661-ACDB-91E4-E0BA52F7D361}"/>
              </a:ext>
            </a:extLst>
          </p:cNvPr>
          <p:cNvSpPr/>
          <p:nvPr/>
        </p:nvSpPr>
        <p:spPr>
          <a:xfrm>
            <a:off x="539496" y="43768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bike.</a:t>
            </a:r>
            <a:endParaRPr lang="en-US" altLang="zh-CN" sz="2800" dirty="0"/>
          </a:p>
        </p:txBody>
      </p:sp>
      <p:sp>
        <p:nvSpPr>
          <p:cNvPr id="9" name="QC_8_BD.45_1#a18542fb6?vcp=1&amp;pid=5b1d2ec84&amp;color=0,0,0&amp;vtp=1&amp;bbb=1">
            <a:extLst>
              <a:ext uri="{FF2B5EF4-FFF2-40B4-BE49-F238E27FC236}">
                <a16:creationId xmlns:a16="http://schemas.microsoft.com/office/drawing/2014/main" id="{AF7BA0D4-9BCF-7158-73AF-580935580CE6}"/>
              </a:ext>
            </a:extLst>
          </p:cNvPr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46_1#a18542fb6.bracket?vcp=1&amp;pid=5b1d2ec84&amp;color=0,0,0&amp;vpa=19&amp;vtp=1">
            <a:extLst>
              <a:ext uri="{FF2B5EF4-FFF2-40B4-BE49-F238E27FC236}">
                <a16:creationId xmlns:a16="http://schemas.microsoft.com/office/drawing/2014/main" id="{BDD86CBC-E831-0606-13B7-FA2896AC67A8}"/>
              </a:ext>
            </a:extLst>
          </p:cNvPr>
          <p:cNvSpPr/>
          <p:nvPr/>
        </p:nvSpPr>
        <p:spPr>
          <a:xfrm>
            <a:off x="5443505" y="49852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45_2#a18542fb6.choices?vcp=1&amp;pid=5b1d2ec84&amp;color=0,0,0&amp;vtp=1&amp;bbb=1">
            <a:extLst>
              <a:ext uri="{FF2B5EF4-FFF2-40B4-BE49-F238E27FC236}">
                <a16:creationId xmlns:a16="http://schemas.microsoft.com/office/drawing/2014/main" id="{2C402471-F383-FC60-01F5-53DF1D3683C6}"/>
              </a:ext>
            </a:extLst>
          </p:cNvPr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joke.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325146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15E0A-EEE0-3175-A855-67B892D21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7_1#372950bff?vcp=1&amp;pid=5b1d2ec84&amp;color=0,0,0&amp;vtp=1&amp;bt=1&amp;bbb=1">
            <a:extLst>
              <a:ext uri="{FF2B5EF4-FFF2-40B4-BE49-F238E27FC236}">
                <a16:creationId xmlns:a16="http://schemas.microsoft.com/office/drawing/2014/main" id="{153CD89A-BBAB-3556-D79C-99213E5DEF40}"/>
              </a:ext>
            </a:extLst>
          </p:cNvPr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48_1#372950bff.bracket?vcp=1&amp;pid=5b1d2ec84&amp;color=0,0,0&amp;vpa=20&amp;vtp=1">
            <a:extLst>
              <a:ext uri="{FF2B5EF4-FFF2-40B4-BE49-F238E27FC236}">
                <a16:creationId xmlns:a16="http://schemas.microsoft.com/office/drawing/2014/main" id="{3047713E-17DA-B2E2-A5AA-07A4C62B3970}"/>
              </a:ext>
            </a:extLst>
          </p:cNvPr>
          <p:cNvSpPr/>
          <p:nvPr/>
        </p:nvSpPr>
        <p:spPr>
          <a:xfrm>
            <a:off x="5426043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47_2#372950bff.choices?vcp=1&amp;pid=5b1d2ec84&amp;color=0,0,0&amp;vtp=1&amp;bbb=1">
            <a:extLst>
              <a:ext uri="{FF2B5EF4-FFF2-40B4-BE49-F238E27FC236}">
                <a16:creationId xmlns:a16="http://schemas.microsoft.com/office/drawing/2014/main" id="{4696B669-69D7-4815-7FA0-024DB5588E84}"/>
              </a:ext>
            </a:extLst>
          </p:cNvPr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7681495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5248f44?sp=1&amp;vcp=1&amp;pid=27bec7c2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201d9425b?vcp=1&amp;pid=935248f44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8c5c2f995?vcp=1&amp;pid=201d9425b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51_2#8c5c2f995.choices?vcp=1&amp;pid=201d9425b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.Worried.</a:t>
            </a:r>
            <a:endParaRPr lang="en-US" altLang="zh-CN" sz="2800" dirty="0"/>
          </a:p>
        </p:txBody>
      </p:sp>
      <p:sp>
        <p:nvSpPr>
          <p:cNvPr id="7" name="QC_8_BD.53_1#cdbad57da?vcp=1&amp;pid=201d9425b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BD.53_2#cdbad57da.choices?vcp=1&amp;pid=201d9425b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A.Dancing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B.Singing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C.Painting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0" name="QC_8_BD.55_1#1646f7c8d?vcp=1&amp;pid=201d9425b&amp;color=0,0,0&amp;vtp=1&amp;bt=1&amp;bbb=1">
            <a:extLst>
              <a:ext uri="{FF2B5EF4-FFF2-40B4-BE49-F238E27FC236}">
                <a16:creationId xmlns:a16="http://schemas.microsoft.com/office/drawing/2014/main" id="{EF273CC2-DF45-4E20-18AC-E7909943DD7E}"/>
              </a:ext>
            </a:extLst>
          </p:cNvPr>
          <p:cNvSpPr/>
          <p:nvPr/>
        </p:nvSpPr>
        <p:spPr>
          <a:xfrm>
            <a:off x="539496" y="50543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8_BD.55_2#1646f7c8d.choices?vcp=1&amp;pid=201d9425b&amp;color=0,0,0&amp;vtp=1&amp;bbb=1">
            <a:extLst>
              <a:ext uri="{FF2B5EF4-FFF2-40B4-BE49-F238E27FC236}">
                <a16:creationId xmlns:a16="http://schemas.microsoft.com/office/drawing/2014/main" id="{EC9AC6C9-0B9B-AE05-2413-036AC09AAE57}"/>
              </a:ext>
            </a:extLst>
          </p:cNvPr>
          <p:cNvSpPr/>
          <p:nvPr/>
        </p:nvSpPr>
        <p:spPr>
          <a:xfrm>
            <a:off x="539496" y="56788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endParaRPr lang="en-US" altLang="zh-CN" sz="2800" dirty="0"/>
          </a:p>
        </p:txBody>
      </p:sp>
      <p:pic>
        <p:nvPicPr>
          <p:cNvPr id="5" name="02听力专题训练二_06">
            <a:hlinkClick r:id="" action="ppaction://media"/>
            <a:extLst>
              <a:ext uri="{FF2B5EF4-FFF2-40B4-BE49-F238E27FC236}">
                <a16:creationId xmlns:a16="http://schemas.microsoft.com/office/drawing/2014/main" id="{799BAAA9-DF7B-608C-5A5F-1DAC28EA54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27826" y="630326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46a027bb7?vcp=1&amp;pid=201d9425b&amp;color=0,0,0&amp;vtp=1&amp;bbb=1"/>
          <p:cNvSpPr/>
          <p:nvPr/>
        </p:nvSpPr>
        <p:spPr>
          <a:xfrm>
            <a:off x="539496" y="19906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admired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57_2#46a027bb7.choices?vcp=1&amp;pid=201d9425b&amp;color=0,0,0&amp;vtp=1&amp;bbb=1"/>
          <p:cNvSpPr/>
          <p:nvPr/>
        </p:nvSpPr>
        <p:spPr>
          <a:xfrm>
            <a:off x="539496" y="26123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husband.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classmates.</a:t>
            </a:r>
            <a:endParaRPr lang="en-US" altLang="zh-CN" sz="2800" dirty="0"/>
          </a:p>
        </p:txBody>
      </p:sp>
      <p:sp>
        <p:nvSpPr>
          <p:cNvPr id="8" name="QC_8_BD.59_1#8714d9990?vcp=1&amp;pid=201d9425b&amp;color=0,0,0&amp;vtp=1&amp;bbb=1"/>
          <p:cNvSpPr/>
          <p:nvPr/>
        </p:nvSpPr>
        <p:spPr>
          <a:xfrm>
            <a:off x="539496" y="32339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59_2#8714d9990.choices?vcp=1&amp;pid=201d9425b&amp;color=0,0,0&amp;vtp=1&amp;bbb=1"/>
          <p:cNvSpPr/>
          <p:nvPr/>
        </p:nvSpPr>
        <p:spPr>
          <a:xfrm>
            <a:off x="539496" y="38556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.Beauty.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1_1#8714d9990?vcp=1&amp;pid=201d9425b&amp;color=0,0,0&amp;vtp=1&amp;bt=1&amp;bbb=1&amp;hb=1"/>
          <p:cNvSpPr/>
          <p:nvPr/>
        </p:nvSpPr>
        <p:spPr>
          <a:xfrm>
            <a:off x="539496" y="554400"/>
            <a:ext cx="11109960" cy="58400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65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hard-working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praised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hard-working.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admired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1E856-D6A4-B585-434B-03B506ED4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5248f44?sp=1&amp;vcp=1&amp;pid=27bec7c23&amp;color=0,0,0&amp;vtp=1&amp;bt=1&amp;bbb=1">
            <a:extLst>
              <a:ext uri="{FF2B5EF4-FFF2-40B4-BE49-F238E27FC236}">
                <a16:creationId xmlns:a16="http://schemas.microsoft.com/office/drawing/2014/main" id="{B02650AD-DD0D-556B-626C-BDF93389D796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201d9425b?vcp=1&amp;pid=935248f44&amp;color=0,0,0&amp;vtp=1&amp;bbb=1&amp;hb=1">
            <a:extLst>
              <a:ext uri="{FF2B5EF4-FFF2-40B4-BE49-F238E27FC236}">
                <a16:creationId xmlns:a16="http://schemas.microsoft.com/office/drawing/2014/main" id="{2023B68B-AFC1-6266-8A62-B5B7696154BE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8c5c2f995?vcp=1&amp;pid=201d9425b&amp;color=0,0,0&amp;vtp=1&amp;bbb=1">
            <a:extLst>
              <a:ext uri="{FF2B5EF4-FFF2-40B4-BE49-F238E27FC236}">
                <a16:creationId xmlns:a16="http://schemas.microsoft.com/office/drawing/2014/main" id="{17AC93EF-D1F4-65C5-D82D-8A18A00AFDB6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52_1#8c5c2f995.bracket?vcp=1&amp;pid=201d9425b&amp;color=0,0,0&amp;vpa=21&amp;vtp=1">
            <a:extLst>
              <a:ext uri="{FF2B5EF4-FFF2-40B4-BE49-F238E27FC236}">
                <a16:creationId xmlns:a16="http://schemas.microsoft.com/office/drawing/2014/main" id="{6DD16416-F59C-497F-C0E9-AF52CA8B3F6D}"/>
              </a:ext>
            </a:extLst>
          </p:cNvPr>
          <p:cNvSpPr/>
          <p:nvPr/>
        </p:nvSpPr>
        <p:spPr>
          <a:xfrm>
            <a:off x="5583777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51_2#8c5c2f995.choices?vcp=1&amp;pid=201d9425b&amp;color=0,0,0&amp;vtp=1&amp;bbb=1">
            <a:extLst>
              <a:ext uri="{FF2B5EF4-FFF2-40B4-BE49-F238E27FC236}">
                <a16:creationId xmlns:a16="http://schemas.microsoft.com/office/drawing/2014/main" id="{AB8A4324-9338-96F6-344B-8779AB4C8A74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.Worried.</a:t>
            </a:r>
            <a:endParaRPr lang="en-US" altLang="zh-CN" sz="2800" dirty="0"/>
          </a:p>
        </p:txBody>
      </p:sp>
      <p:sp>
        <p:nvSpPr>
          <p:cNvPr id="7" name="QC_8_BD.53_1#cdbad57da?vcp=1&amp;pid=201d9425b&amp;color=0,0,0&amp;vtp=1&amp;bbb=1">
            <a:extLst>
              <a:ext uri="{FF2B5EF4-FFF2-40B4-BE49-F238E27FC236}">
                <a16:creationId xmlns:a16="http://schemas.microsoft.com/office/drawing/2014/main" id="{0D4BE83E-B793-518D-0DD4-9833BE04ABBB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54_1#cdbad57da.bracket?vcp=1&amp;pid=201d9425b&amp;color=0,0,0&amp;vpa=22&amp;vtp=1">
            <a:extLst>
              <a:ext uri="{FF2B5EF4-FFF2-40B4-BE49-F238E27FC236}">
                <a16:creationId xmlns:a16="http://schemas.microsoft.com/office/drawing/2014/main" id="{F576E6D1-2AC6-9FBE-D79D-84D56797BF98}"/>
              </a:ext>
            </a:extLst>
          </p:cNvPr>
          <p:cNvSpPr/>
          <p:nvPr/>
        </p:nvSpPr>
        <p:spPr>
          <a:xfrm>
            <a:off x="5639340" y="37696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53_2#cdbad57da.choices?vcp=1&amp;pid=201d9425b&amp;color=0,0,0&amp;vtp=1&amp;bbb=1">
            <a:extLst>
              <a:ext uri="{FF2B5EF4-FFF2-40B4-BE49-F238E27FC236}">
                <a16:creationId xmlns:a16="http://schemas.microsoft.com/office/drawing/2014/main" id="{5D97F56A-8D2E-7EDA-579E-897F12169965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.Painting.</a:t>
            </a:r>
            <a:endParaRPr lang="en-US" altLang="zh-CN" sz="2800" dirty="0"/>
          </a:p>
        </p:txBody>
      </p:sp>
      <p:sp>
        <p:nvSpPr>
          <p:cNvPr id="10" name="QC_8_BD.55_1#1646f7c8d?vcp=1&amp;pid=201d9425b&amp;color=0,0,0&amp;vtp=1&amp;bt=1&amp;bbb=1">
            <a:extLst>
              <a:ext uri="{FF2B5EF4-FFF2-40B4-BE49-F238E27FC236}">
                <a16:creationId xmlns:a16="http://schemas.microsoft.com/office/drawing/2014/main" id="{9457216C-C5DB-B03A-D273-E1E7CF2CA6DE}"/>
              </a:ext>
            </a:extLst>
          </p:cNvPr>
          <p:cNvSpPr/>
          <p:nvPr/>
        </p:nvSpPr>
        <p:spPr>
          <a:xfrm>
            <a:off x="539496" y="50543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AN.56_1#1646f7c8d.bracket?vcp=1&amp;pid=201d9425b&amp;color=0,0,0&amp;vpa=23&amp;vtp=1">
            <a:extLst>
              <a:ext uri="{FF2B5EF4-FFF2-40B4-BE49-F238E27FC236}">
                <a16:creationId xmlns:a16="http://schemas.microsoft.com/office/drawing/2014/main" id="{CDBC88BE-87C1-2DC5-D579-34C2D7C93CE0}"/>
              </a:ext>
            </a:extLst>
          </p:cNvPr>
          <p:cNvSpPr/>
          <p:nvPr/>
        </p:nvSpPr>
        <p:spPr>
          <a:xfrm>
            <a:off x="5898102" y="504101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8_BD.55_2#1646f7c8d.choices?vcp=1&amp;pid=201d9425b&amp;color=0,0,0&amp;vtp=1&amp;bbb=1">
            <a:extLst>
              <a:ext uri="{FF2B5EF4-FFF2-40B4-BE49-F238E27FC236}">
                <a16:creationId xmlns:a16="http://schemas.microsoft.com/office/drawing/2014/main" id="{64A4943A-90C2-A736-8383-548AA708FDDF}"/>
              </a:ext>
            </a:extLst>
          </p:cNvPr>
          <p:cNvSpPr/>
          <p:nvPr/>
        </p:nvSpPr>
        <p:spPr>
          <a:xfrm>
            <a:off x="539496" y="56788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109758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7564B-9008-7E91-65A3-1976BA0A8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46a027bb7?vcp=1&amp;pid=201d9425b&amp;color=0,0,0&amp;vtp=1&amp;bbb=1">
            <a:extLst>
              <a:ext uri="{FF2B5EF4-FFF2-40B4-BE49-F238E27FC236}">
                <a16:creationId xmlns:a16="http://schemas.microsoft.com/office/drawing/2014/main" id="{81D0A2EF-4BCA-084A-BFC4-2F280313CA85}"/>
              </a:ext>
            </a:extLst>
          </p:cNvPr>
          <p:cNvSpPr/>
          <p:nvPr/>
        </p:nvSpPr>
        <p:spPr>
          <a:xfrm>
            <a:off x="539496" y="13831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admired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8_1#46a027bb7.bracket?vcp=1&amp;pid=201d9425b&amp;color=0,0,0&amp;vpa=24&amp;vtp=1">
            <a:extLst>
              <a:ext uri="{FF2B5EF4-FFF2-40B4-BE49-F238E27FC236}">
                <a16:creationId xmlns:a16="http://schemas.microsoft.com/office/drawing/2014/main" id="{8E2B6B9B-15A1-4E54-E281-6907347C9CFA}"/>
              </a:ext>
            </a:extLst>
          </p:cNvPr>
          <p:cNvSpPr/>
          <p:nvPr/>
        </p:nvSpPr>
        <p:spPr>
          <a:xfrm>
            <a:off x="4397915" y="13698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57_2#46a027bb7.choices?vcp=1&amp;pid=201d9425b&amp;color=0,0,0&amp;vtp=1&amp;bbb=1">
            <a:extLst>
              <a:ext uri="{FF2B5EF4-FFF2-40B4-BE49-F238E27FC236}">
                <a16:creationId xmlns:a16="http://schemas.microsoft.com/office/drawing/2014/main" id="{B33E7F4A-85C2-8937-8522-6DC4D267E2A6}"/>
              </a:ext>
            </a:extLst>
          </p:cNvPr>
          <p:cNvSpPr/>
          <p:nvPr/>
        </p:nvSpPr>
        <p:spPr>
          <a:xfrm>
            <a:off x="539496" y="20048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husband.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classmates.</a:t>
            </a:r>
            <a:endParaRPr lang="en-US" altLang="zh-CN" sz="2800" dirty="0"/>
          </a:p>
        </p:txBody>
      </p:sp>
      <p:sp>
        <p:nvSpPr>
          <p:cNvPr id="8" name="QC_8_BD.59_1#8714d9990?vcp=1&amp;pid=201d9425b&amp;color=0,0,0&amp;vtp=1&amp;bbb=1">
            <a:extLst>
              <a:ext uri="{FF2B5EF4-FFF2-40B4-BE49-F238E27FC236}">
                <a16:creationId xmlns:a16="http://schemas.microsoft.com/office/drawing/2014/main" id="{9AF0BD66-5CD7-D40C-7433-AF811631D868}"/>
              </a:ext>
            </a:extLst>
          </p:cNvPr>
          <p:cNvSpPr/>
          <p:nvPr/>
        </p:nvSpPr>
        <p:spPr>
          <a:xfrm>
            <a:off x="539496" y="26265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60_1#8714d9990.bracket?vcp=1&amp;pid=201d9425b&amp;color=0,0,0&amp;vpa=25&amp;vtp=1">
            <a:extLst>
              <a:ext uri="{FF2B5EF4-FFF2-40B4-BE49-F238E27FC236}">
                <a16:creationId xmlns:a16="http://schemas.microsoft.com/office/drawing/2014/main" id="{DB3759EB-366A-5955-FE37-60E99620C0D6}"/>
              </a:ext>
            </a:extLst>
          </p:cNvPr>
          <p:cNvSpPr/>
          <p:nvPr/>
        </p:nvSpPr>
        <p:spPr>
          <a:xfrm>
            <a:off x="6172740" y="26131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59_2#8714d9990.choices?vcp=1&amp;pid=201d9425b&amp;color=0,0,0&amp;vtp=1&amp;bbb=1">
            <a:extLst>
              <a:ext uri="{FF2B5EF4-FFF2-40B4-BE49-F238E27FC236}">
                <a16:creationId xmlns:a16="http://schemas.microsoft.com/office/drawing/2014/main" id="{AFAFD5B2-BE6B-B275-873D-4AB3BE1E9ED8}"/>
              </a:ext>
            </a:extLst>
          </p:cNvPr>
          <p:cNvSpPr/>
          <p:nvPr/>
        </p:nvSpPr>
        <p:spPr>
          <a:xfrm>
            <a:off x="539496" y="32481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.Beauty.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3711786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cdf3d71?sp=1&amp;vcp=1&amp;pid=27bec7c2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dfcd2acac?vcp=1&amp;pid=d5cdf3d71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，将所缺信息填在相应的横线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21" name="QM_7_BD.62_2#dfcd2acac?colgroup=30&amp;vcp=1&amp;pid=d5cdf3d71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465848"/>
              </p:ext>
            </p:extLst>
          </p:nvPr>
        </p:nvGraphicFramePr>
        <p:xfrm>
          <a:off x="539496" y="2601386"/>
          <a:ext cx="11082528" cy="2259775"/>
        </p:xfrm>
        <a:graphic>
          <a:graphicData uri="http://schemas.openxmlformats.org/drawingml/2006/table">
            <a:tbl>
              <a:tblPr/>
              <a:tblGrid>
                <a:gridCol w="1670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1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329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Reasons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02听力专题训练二_07">
            <a:hlinkClick r:id="" action="ppaction://media"/>
            <a:extLst>
              <a:ext uri="{FF2B5EF4-FFF2-40B4-BE49-F238E27FC236}">
                <a16:creationId xmlns:a16="http://schemas.microsoft.com/office/drawing/2014/main" id="{37461AEC-6543-0444-8D4C-309537BF8A4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1955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7_BD.65_1#dfcd2acac?colgroup=2,9,17&amp;vcp=1&amp;pid=d5cdf3d71&amp;color=0,0,0&amp;mp=1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999041"/>
              </p:ext>
            </p:extLst>
          </p:nvPr>
        </p:nvGraphicFramePr>
        <p:xfrm>
          <a:off x="539496" y="2376360"/>
          <a:ext cx="11082528" cy="2809876"/>
        </p:xfrm>
        <a:graphic>
          <a:graphicData uri="http://schemas.openxmlformats.org/drawingml/2006/table">
            <a:tbl>
              <a:tblPr/>
              <a:tblGrid>
                <a:gridCol w="1606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4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1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Reasons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own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purpose.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meaningful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M_7_BD.65_1#dfcd2acac?colgroup=2,9,17&amp;vcp=1&amp;pid=d5cdf3d71&amp;color=0,0,0&amp;mp=1&amp;vtp=1&amp;bt=1&amp;bbb=1"/>
          <p:cNvSpPr txBox="1"/>
          <p:nvPr/>
        </p:nvSpPr>
        <p:spPr>
          <a:xfrm>
            <a:off x="10903879" y="16679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f8ab98e70?vcp=1&amp;pid=d5ab6e8f9&amp;color=0,0,0&amp;mp=1&amp;vtp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Jackson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customers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bamboo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79_1#d54318767?vcp=1&amp;pid=dfcd2acac&amp;color=0,0,0&amp;mp=1&amp;vtp=1&amp;bt=1&amp;bbb=1&amp;hb=1"/>
          <p:cNvSpPr/>
          <p:nvPr/>
        </p:nvSpPr>
        <p:spPr>
          <a:xfrm>
            <a:off x="539496" y="548098"/>
            <a:ext cx="11109960" cy="55123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irstly,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Secondly,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Lastly,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ourselves.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indent="895350" algn="l">
              <a:lnSpc>
                <a:spcPts val="3600"/>
              </a:lnSpc>
              <a:tabLst>
                <a:tab pos="895350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0611A-A2AD-7E03-6D3D-C2B27D8A5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QM_7_BD.62_2#dfcd2acac?colgroup=30&amp;vcp=1&amp;pid=d5cdf3d71&amp;color=0,0,0&amp;vtp=1&amp;bbb=1&amp;hb=1">
            <a:extLst>
              <a:ext uri="{FF2B5EF4-FFF2-40B4-BE49-F238E27FC236}">
                <a16:creationId xmlns:a16="http://schemas.microsoft.com/office/drawing/2014/main" id="{8D530A72-8BEA-A430-0899-405D9E81F3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530379"/>
              </p:ext>
            </p:extLst>
          </p:nvPr>
        </p:nvGraphicFramePr>
        <p:xfrm>
          <a:off x="539496" y="2601386"/>
          <a:ext cx="11082528" cy="2259775"/>
        </p:xfrm>
        <a:graphic>
          <a:graphicData uri="http://schemas.openxmlformats.org/drawingml/2006/table">
            <a:tbl>
              <a:tblPr/>
              <a:tblGrid>
                <a:gridCol w="1670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1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329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Reasons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_6_BD#d5cdf3d71?sp=1&amp;vcp=1&amp;pid=27bec7c23&amp;color=0,0,0&amp;vtp=1&amp;bt=1&amp;bbb=1">
            <a:extLst>
              <a:ext uri="{FF2B5EF4-FFF2-40B4-BE49-F238E27FC236}">
                <a16:creationId xmlns:a16="http://schemas.microsoft.com/office/drawing/2014/main" id="{2D7AF7DD-2E9E-E069-4370-199EFA37A832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dfcd2acac?vcp=1&amp;pid=d5cdf3d71&amp;color=0,0,0&amp;vtp=1&amp;bbb=1&amp;hb=1">
            <a:extLst>
              <a:ext uri="{FF2B5EF4-FFF2-40B4-BE49-F238E27FC236}">
                <a16:creationId xmlns:a16="http://schemas.microsoft.com/office/drawing/2014/main" id="{5E145328-BE9C-D0AB-F8BC-7B2ED0631978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，将所缺信息填在相应的横线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sp>
        <p:nvSpPr>
          <p:cNvPr id="5" name="QM_7_AN.63_1#dfcd2acac.blank?vcp=1&amp;pid=d5cdf3d71&amp;color=0,0,0&amp;vpa=26&amp;vtp=1&amp;bbb=1">
            <a:extLst>
              <a:ext uri="{FF2B5EF4-FFF2-40B4-BE49-F238E27FC236}">
                <a16:creationId xmlns:a16="http://schemas.microsoft.com/office/drawing/2014/main" id="{33973A29-F4EB-853F-FC34-C1FB6B6CCCD3}"/>
              </a:ext>
            </a:extLst>
          </p:cNvPr>
          <p:cNvSpPr/>
          <p:nvPr/>
        </p:nvSpPr>
        <p:spPr>
          <a:xfrm>
            <a:off x="8156131" y="2587035"/>
            <a:ext cx="10080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endParaRPr lang="en-US" altLang="zh-CN" sz="2800" dirty="0"/>
          </a:p>
        </p:txBody>
      </p:sp>
      <p:sp>
        <p:nvSpPr>
          <p:cNvPr id="6" name="QM_7_AN.64_1#dfcd2acac.blank?vcp=1&amp;pid=d5cdf3d71&amp;color=0,0,0&amp;vpa=27&amp;vtp=1&amp;bbb=1">
            <a:extLst>
              <a:ext uri="{FF2B5EF4-FFF2-40B4-BE49-F238E27FC236}">
                <a16:creationId xmlns:a16="http://schemas.microsoft.com/office/drawing/2014/main" id="{38BD169C-CD30-70D8-F60F-199038C57B05}"/>
              </a:ext>
            </a:extLst>
          </p:cNvPr>
          <p:cNvSpPr/>
          <p:nvPr/>
        </p:nvSpPr>
        <p:spPr>
          <a:xfrm>
            <a:off x="9138179" y="3734671"/>
            <a:ext cx="89058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1989042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EB7D5-2194-A96C-4F4C-8F5F18748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QM_7_BD.65_1#dfcd2acac?colgroup=2,9,17&amp;vcp=1&amp;pid=d5cdf3d71&amp;color=0,0,0&amp;mp=1&amp;vtp=1&amp;bt=1&amp;bbb=1&amp;hb=1">
            <a:extLst>
              <a:ext uri="{FF2B5EF4-FFF2-40B4-BE49-F238E27FC236}">
                <a16:creationId xmlns:a16="http://schemas.microsoft.com/office/drawing/2014/main" id="{8DBD80E3-E0BC-2BA0-45C0-65E7985E3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575749"/>
              </p:ext>
            </p:extLst>
          </p:nvPr>
        </p:nvGraphicFramePr>
        <p:xfrm>
          <a:off x="539496" y="2376360"/>
          <a:ext cx="11082528" cy="2809876"/>
        </p:xfrm>
        <a:graphic>
          <a:graphicData uri="http://schemas.openxmlformats.org/drawingml/2006/table">
            <a:tbl>
              <a:tblPr/>
              <a:tblGrid>
                <a:gridCol w="1606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4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1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Reasons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own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purpose.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meaningful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M_7_AN.66_1#dfcd2acac.blank?vcp=1&amp;pid=d5cdf3d71&amp;color=0,0,0&amp;mp=1&amp;vpa=28&amp;vtp=1&amp;bbb=1">
            <a:extLst>
              <a:ext uri="{FF2B5EF4-FFF2-40B4-BE49-F238E27FC236}">
                <a16:creationId xmlns:a16="http://schemas.microsoft.com/office/drawing/2014/main" id="{700EC77E-C716-0547-F822-35A824B6BDB0}"/>
              </a:ext>
            </a:extLst>
          </p:cNvPr>
          <p:cNvSpPr/>
          <p:nvPr/>
        </p:nvSpPr>
        <p:spPr>
          <a:xfrm>
            <a:off x="8795279" y="2380043"/>
            <a:ext cx="10668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endParaRPr lang="en-US" altLang="zh-CN" sz="2800" dirty="0"/>
          </a:p>
        </p:txBody>
      </p:sp>
      <p:sp>
        <p:nvSpPr>
          <p:cNvPr id="4" name="QM_7_AN.67_1#dfcd2acac.blank?vcp=1&amp;pid=d5cdf3d71&amp;color=0,0,0&amp;mp=1&amp;vpa=29&amp;vtp=1&amp;bbb=1">
            <a:extLst>
              <a:ext uri="{FF2B5EF4-FFF2-40B4-BE49-F238E27FC236}">
                <a16:creationId xmlns:a16="http://schemas.microsoft.com/office/drawing/2014/main" id="{0A189A25-7A18-396D-2859-B98CD48B36BD}"/>
              </a:ext>
            </a:extLst>
          </p:cNvPr>
          <p:cNvSpPr/>
          <p:nvPr/>
        </p:nvSpPr>
        <p:spPr>
          <a:xfrm>
            <a:off x="2727475" y="4098798"/>
            <a:ext cx="102711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endParaRPr lang="en-US" altLang="zh-CN" sz="2800" dirty="0"/>
          </a:p>
        </p:txBody>
      </p:sp>
      <p:sp>
        <p:nvSpPr>
          <p:cNvPr id="5" name="QM_7_AN.68_1#dfcd2acac.blank?vcp=1&amp;pid=d5cdf3d71&amp;color=0,0,0&amp;mp=1&amp;vpa=30&amp;vtp=1&amp;bbb=1">
            <a:extLst>
              <a:ext uri="{FF2B5EF4-FFF2-40B4-BE49-F238E27FC236}">
                <a16:creationId xmlns:a16="http://schemas.microsoft.com/office/drawing/2014/main" id="{F4297F5A-BE05-2EC6-C110-E658ECEA24EC}"/>
              </a:ext>
            </a:extLst>
          </p:cNvPr>
          <p:cNvSpPr/>
          <p:nvPr/>
        </p:nvSpPr>
        <p:spPr>
          <a:xfrm>
            <a:off x="5499630" y="4615815"/>
            <a:ext cx="16002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endParaRPr lang="en-US" altLang="zh-CN" sz="2800" dirty="0"/>
          </a:p>
        </p:txBody>
      </p:sp>
      <p:sp>
        <p:nvSpPr>
          <p:cNvPr id="2" name="QM_7_BD.65_1#dfcd2acac?colgroup=2,9,17&amp;vcp=1&amp;pid=d5cdf3d71&amp;color=0,0,0&amp;mp=1&amp;vtp=1&amp;bt=1&amp;bbb=1">
            <a:extLst>
              <a:ext uri="{FF2B5EF4-FFF2-40B4-BE49-F238E27FC236}">
                <a16:creationId xmlns:a16="http://schemas.microsoft.com/office/drawing/2014/main" id="{19ED6CB6-D1D8-133A-56F0-92E0553370E3}"/>
              </a:ext>
            </a:extLst>
          </p:cNvPr>
          <p:cNvSpPr txBox="1"/>
          <p:nvPr/>
        </p:nvSpPr>
        <p:spPr>
          <a:xfrm>
            <a:off x="10903879" y="16679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936525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a5a7ee6d?sp=1&amp;vcp=1&amp;pid=27bec7c2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d5ab6e8f9?vcp=1&amp;pid=ea5a7ee6d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sp>
        <p:nvSpPr>
          <p:cNvPr id="5" name="QB_8_BD.2_1#5c6773867?htil=1&amp;vcp=1&amp;pid=d5ab6e8f9&amp;color=0,0,0&amp;vtp=1&amp;bbb=1&amp;hs=1"/>
          <p:cNvSpPr/>
          <p:nvPr/>
        </p:nvSpPr>
        <p:spPr>
          <a:xfrm>
            <a:off x="539496" y="2539664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8_AN.3_1#5c6773867.blank?vcp=1&amp;pid=d5ab6e8f9&amp;color=0,0,0&amp;vpa=1&amp;vtp=1"/>
          <p:cNvSpPr/>
          <p:nvPr/>
        </p:nvSpPr>
        <p:spPr>
          <a:xfrm>
            <a:off x="791115" y="24882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B_8_BD.4_1#0119fe61e?htil=1&amp;vcp=1&amp;pid=d5ab6e8f9&amp;color=0,0,0&amp;vtp=1&amp;bbb=1&amp;hs=1"/>
          <p:cNvSpPr/>
          <p:nvPr/>
        </p:nvSpPr>
        <p:spPr>
          <a:xfrm>
            <a:off x="539496" y="3161329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8_AN.5_1#0119fe61e.blank?vcp=1&amp;pid=d5ab6e8f9&amp;color=0,0,0&amp;vpa=2&amp;vtp=1"/>
          <p:cNvSpPr/>
          <p:nvPr/>
        </p:nvSpPr>
        <p:spPr>
          <a:xfrm>
            <a:off x="791115" y="31098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B_8_BD.6_1#f5e21995f?htil=1&amp;vcp=1&amp;pid=d5ab6e8f9&amp;color=0,0,0&amp;vtp=1&amp;bbb=1&amp;hs=1"/>
          <p:cNvSpPr/>
          <p:nvPr/>
        </p:nvSpPr>
        <p:spPr>
          <a:xfrm>
            <a:off x="539496" y="3782994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8_AN.7_1#f5e21995f.blank?vcp=1&amp;pid=d5ab6e8f9&amp;color=0,0,0&amp;vpa=3&amp;vtp=1"/>
          <p:cNvSpPr/>
          <p:nvPr/>
        </p:nvSpPr>
        <p:spPr>
          <a:xfrm>
            <a:off x="778415" y="37315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B_8_BD.8_1#106946d7c?htil=1&amp;vcp=1&amp;pid=d5ab6e8f9&amp;color=0,0,0&amp;vtp=1&amp;bbb=1&amp;hs=1"/>
          <p:cNvSpPr/>
          <p:nvPr/>
        </p:nvSpPr>
        <p:spPr>
          <a:xfrm>
            <a:off x="539496" y="4404659"/>
            <a:ext cx="6611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8_AN.9_1#106946d7c.blank?vcp=1&amp;pid=d5ab6e8f9&amp;color=0,0,0&amp;vpa=4&amp;vtp=1"/>
          <p:cNvSpPr/>
          <p:nvPr/>
        </p:nvSpPr>
        <p:spPr>
          <a:xfrm>
            <a:off x="778415" y="435322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3" name="QB_8_BD.10_1#f8ab98e70?vcp=1&amp;pid=d5ab6e8f9&amp;color=0,0,0&amp;vtp=1&amp;bbb=1&amp;hs=1"/>
          <p:cNvSpPr/>
          <p:nvPr/>
        </p:nvSpPr>
        <p:spPr>
          <a:xfrm>
            <a:off x="539496" y="50235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4" name="QB_8_AN.11_1#f8ab98e70.blank?vcp=1&amp;pid=d5ab6e8f9&amp;color=0,0,0&amp;vpa=5&amp;vtp=1"/>
          <p:cNvSpPr/>
          <p:nvPr/>
        </p:nvSpPr>
        <p:spPr>
          <a:xfrm>
            <a:off x="803815" y="4972160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pic>
        <p:nvPicPr>
          <p:cNvPr id="15" name="QM_7_BD.1_2#d5ab6e8f9?htil=1&amp;vcp=1&amp;pid=ea5a7ee6d&amp;color=0,0,0&amp;tib=255,255,255&amp;vtp=1&amp;hs=1" descr="preencoded.png">
            <a:extLst>
              <a:ext uri="{FF2B5EF4-FFF2-40B4-BE49-F238E27FC236}">
                <a16:creationId xmlns:a16="http://schemas.microsoft.com/office/drawing/2014/main" id="{C53CDCAF-F651-5AB5-BE23-156665CF2B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5052" y="2509607"/>
            <a:ext cx="5429726" cy="379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0374f67?sp=1&amp;vcp=1&amp;pid=27bec7c2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f9d7cb209?vcp=1&amp;pid=920374f67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0445292ed?vcp=1&amp;pid=920374f67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13_2#0445292ed.choices?vcp=1&amp;pid=920374f67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endParaRPr lang="en-US" altLang="zh-CN" sz="2800" dirty="0"/>
          </a:p>
        </p:txBody>
      </p:sp>
      <p:sp>
        <p:nvSpPr>
          <p:cNvPr id="7" name="QC_7_BD.15_1#4d06fb63f?vcp=1&amp;pid=920374f67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BD.15_2#4d06fb63f.choices?vcp=1&amp;pid=920374f67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toy.</a:t>
            </a:r>
            <a:endParaRPr lang="en-US" altLang="zh-CN" sz="2800" dirty="0"/>
          </a:p>
        </p:txBody>
      </p:sp>
      <p:pic>
        <p:nvPicPr>
          <p:cNvPr id="5" name="02听力专题训练二_02">
            <a:hlinkClick r:id="" action="ppaction://media"/>
            <a:extLst>
              <a:ext uri="{FF2B5EF4-FFF2-40B4-BE49-F238E27FC236}">
                <a16:creationId xmlns:a16="http://schemas.microsoft.com/office/drawing/2014/main" id="{D29ACB1C-A533-E7D2-09C8-2CE6852596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5001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01fe5e41d?vcp=1&amp;pid=920374f67&amp;color=0,0,0&amp;vtp=1&amp;bt=1&amp;bbb=1"/>
          <p:cNvSpPr/>
          <p:nvPr/>
        </p:nvSpPr>
        <p:spPr>
          <a:xfrm>
            <a:off x="539496" y="89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17_2#01fe5e41d.choices?vcp=1&amp;pid=920374f67&amp;color=0,0,0&amp;vtp=1&amp;bbb=1"/>
          <p:cNvSpPr/>
          <p:nvPr/>
        </p:nvSpPr>
        <p:spPr>
          <a:xfrm>
            <a:off x="539496" y="1524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  <a:endParaRPr lang="en-US" altLang="zh-CN" sz="2800" dirty="0"/>
          </a:p>
        </p:txBody>
      </p:sp>
      <p:sp>
        <p:nvSpPr>
          <p:cNvPr id="5" name="QC_7_BD.19_1#4d66785a4?vcp=1&amp;pid=920374f67&amp;color=0,0,0&amp;vtp=1&amp;bbb=1"/>
          <p:cNvSpPr/>
          <p:nvPr/>
        </p:nvSpPr>
        <p:spPr>
          <a:xfrm>
            <a:off x="539496" y="21460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BD.19_2#4d66785a4.choices?vcp=1&amp;pid=920374f67&amp;color=0,0,0&amp;vtp=1&amp;bbb=1"/>
          <p:cNvSpPr/>
          <p:nvPr/>
        </p:nvSpPr>
        <p:spPr>
          <a:xfrm>
            <a:off x="539496" y="27677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.Wonderful.</a:t>
            </a:r>
            <a:endParaRPr lang="en-US" altLang="zh-CN" sz="2800" dirty="0"/>
          </a:p>
        </p:txBody>
      </p:sp>
      <p:sp>
        <p:nvSpPr>
          <p:cNvPr id="8" name="QC_7_BD.21_1#415fa24ef?vcp=1&amp;pid=920374f67&amp;color=0,0,0&amp;vtp=1&amp;bbb=1"/>
          <p:cNvSpPr/>
          <p:nvPr/>
        </p:nvSpPr>
        <p:spPr>
          <a:xfrm>
            <a:off x="539496" y="33893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dialogue?(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BD.21_2#415fa24ef.choices?vcp=1&amp;pid=920374f67&amp;color=0,0,0&amp;vtp=1&amp;bbb=1"/>
          <p:cNvSpPr/>
          <p:nvPr/>
        </p:nvSpPr>
        <p:spPr>
          <a:xfrm>
            <a:off x="539496" y="40188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crazy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3_1#415fa24ef?vcp=1&amp;pid=920374f67&amp;color=0,0,0&amp;mp=1&amp;vtp=1&amp;bt=1&amp;bbb=1"/>
          <p:cNvSpPr/>
          <p:nvPr/>
        </p:nvSpPr>
        <p:spPr>
          <a:xfrm>
            <a:off x="539496" y="797381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pleasure.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sister.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Tomorrow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Jenny,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cinema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asleep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center!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9883F-7E6D-D409-FBAD-89D65BD37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0374f67?sp=1&amp;vcp=1&amp;pid=27bec7c23&amp;color=0,0,0&amp;vtp=1&amp;bt=1&amp;bbb=1">
            <a:extLst>
              <a:ext uri="{FF2B5EF4-FFF2-40B4-BE49-F238E27FC236}">
                <a16:creationId xmlns:a16="http://schemas.microsoft.com/office/drawing/2014/main" id="{7D9B451B-8C82-E95F-85CF-7D3EDD13C3D9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f9d7cb209?vcp=1&amp;pid=920374f67&amp;color=0,0,0&amp;vtp=1&amp;bbb=1&amp;hb=1">
            <a:extLst>
              <a:ext uri="{FF2B5EF4-FFF2-40B4-BE49-F238E27FC236}">
                <a16:creationId xmlns:a16="http://schemas.microsoft.com/office/drawing/2014/main" id="{6CFB6E19-8D4A-431F-7F12-19E7E09B3306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0445292ed?vcp=1&amp;pid=920374f67&amp;color=0,0,0&amp;vtp=1&amp;bbb=1">
            <a:extLst>
              <a:ext uri="{FF2B5EF4-FFF2-40B4-BE49-F238E27FC236}">
                <a16:creationId xmlns:a16="http://schemas.microsoft.com/office/drawing/2014/main" id="{CB1B3508-43E3-7B80-5208-35E48EE00783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_1#0445292ed.bracket?vcp=1&amp;pid=920374f67&amp;color=0,0,0&amp;vpa=6&amp;vtp=1">
            <a:extLst>
              <a:ext uri="{FF2B5EF4-FFF2-40B4-BE49-F238E27FC236}">
                <a16:creationId xmlns:a16="http://schemas.microsoft.com/office/drawing/2014/main" id="{B311DFC5-B4C5-A785-172B-BA0B0AECDEE4}"/>
              </a:ext>
            </a:extLst>
          </p:cNvPr>
          <p:cNvSpPr/>
          <p:nvPr/>
        </p:nvSpPr>
        <p:spPr>
          <a:xfrm>
            <a:off x="4693190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3_2#0445292ed.choices?vcp=1&amp;pid=920374f67&amp;color=0,0,0&amp;vtp=1&amp;bbb=1">
            <a:extLst>
              <a:ext uri="{FF2B5EF4-FFF2-40B4-BE49-F238E27FC236}">
                <a16:creationId xmlns:a16="http://schemas.microsoft.com/office/drawing/2014/main" id="{C9493310-9F89-1C7F-D542-3989CADB331C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sorry.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endParaRPr lang="en-US" altLang="zh-CN" sz="2800" dirty="0"/>
          </a:p>
        </p:txBody>
      </p:sp>
      <p:sp>
        <p:nvSpPr>
          <p:cNvPr id="7" name="QC_7_BD.15_1#4d06fb63f?vcp=1&amp;pid=920374f67&amp;color=0,0,0&amp;vtp=1&amp;bbb=1">
            <a:extLst>
              <a:ext uri="{FF2B5EF4-FFF2-40B4-BE49-F238E27FC236}">
                <a16:creationId xmlns:a16="http://schemas.microsoft.com/office/drawing/2014/main" id="{9E7FDA9E-7532-C8BD-C32C-5A1E08EB42BD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16_1#4d06fb63f.bracket?vcp=1&amp;pid=920374f67&amp;color=0,0,0&amp;vpa=7&amp;vtp=1">
            <a:extLst>
              <a:ext uri="{FF2B5EF4-FFF2-40B4-BE49-F238E27FC236}">
                <a16:creationId xmlns:a16="http://schemas.microsoft.com/office/drawing/2014/main" id="{D9366B0A-15FE-779A-9AEE-1D2943E0B46F}"/>
              </a:ext>
            </a:extLst>
          </p:cNvPr>
          <p:cNvSpPr/>
          <p:nvPr/>
        </p:nvSpPr>
        <p:spPr>
          <a:xfrm>
            <a:off x="6371178" y="37696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BD.15_2#4d06fb63f.choices?vcp=1&amp;pid=920374f67&amp;color=0,0,0&amp;vtp=1&amp;bbb=1">
            <a:extLst>
              <a:ext uri="{FF2B5EF4-FFF2-40B4-BE49-F238E27FC236}">
                <a16:creationId xmlns:a16="http://schemas.microsoft.com/office/drawing/2014/main" id="{E59651A4-EB94-6236-4E05-70089775B88A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309453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ADB61-7551-5109-6502-F7CBB085F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01fe5e41d?vcp=1&amp;pid=920374f67&amp;color=0,0,0&amp;vtp=1&amp;bt=1&amp;bbb=1">
            <a:extLst>
              <a:ext uri="{FF2B5EF4-FFF2-40B4-BE49-F238E27FC236}">
                <a16:creationId xmlns:a16="http://schemas.microsoft.com/office/drawing/2014/main" id="{E6483633-25F8-BBBD-C1D6-41BE491B433C}"/>
              </a:ext>
            </a:extLst>
          </p:cNvPr>
          <p:cNvSpPr/>
          <p:nvPr/>
        </p:nvSpPr>
        <p:spPr>
          <a:xfrm>
            <a:off x="539496" y="89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8_1#01fe5e41d.bracket?vcp=1&amp;pid=920374f67&amp;color=0,0,0&amp;vpa=8&amp;vtp=1">
            <a:extLst>
              <a:ext uri="{FF2B5EF4-FFF2-40B4-BE49-F238E27FC236}">
                <a16:creationId xmlns:a16="http://schemas.microsoft.com/office/drawing/2014/main" id="{DF3D1D1C-C80A-CBE5-AF39-E69E1A8A4D4D}"/>
              </a:ext>
            </a:extLst>
          </p:cNvPr>
          <p:cNvSpPr/>
          <p:nvPr/>
        </p:nvSpPr>
        <p:spPr>
          <a:xfrm>
            <a:off x="3625818" y="886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7_2#01fe5e41d.choices?vcp=1&amp;pid=920374f67&amp;color=0,0,0&amp;vtp=1&amp;bbb=1">
            <a:extLst>
              <a:ext uri="{FF2B5EF4-FFF2-40B4-BE49-F238E27FC236}">
                <a16:creationId xmlns:a16="http://schemas.microsoft.com/office/drawing/2014/main" id="{73534817-D1D5-5830-9796-8EE52EDA7736}"/>
              </a:ext>
            </a:extLst>
          </p:cNvPr>
          <p:cNvSpPr/>
          <p:nvPr/>
        </p:nvSpPr>
        <p:spPr>
          <a:xfrm>
            <a:off x="539496" y="1524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sofa.</a:t>
            </a:r>
            <a:endParaRPr lang="en-US" altLang="zh-CN" sz="2800" dirty="0"/>
          </a:p>
        </p:txBody>
      </p:sp>
      <p:sp>
        <p:nvSpPr>
          <p:cNvPr id="5" name="QC_7_BD.19_1#4d66785a4?vcp=1&amp;pid=920374f67&amp;color=0,0,0&amp;vtp=1&amp;bbb=1">
            <a:extLst>
              <a:ext uri="{FF2B5EF4-FFF2-40B4-BE49-F238E27FC236}">
                <a16:creationId xmlns:a16="http://schemas.microsoft.com/office/drawing/2014/main" id="{DEC287AB-46AC-B1F0-E3D9-5990EDEBB781}"/>
              </a:ext>
            </a:extLst>
          </p:cNvPr>
          <p:cNvSpPr/>
          <p:nvPr/>
        </p:nvSpPr>
        <p:spPr>
          <a:xfrm>
            <a:off x="539496" y="21460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0_1#4d66785a4.bracket?vcp=1&amp;pid=920374f67&amp;color=0,0,0&amp;vpa=9&amp;vtp=1">
            <a:extLst>
              <a:ext uri="{FF2B5EF4-FFF2-40B4-BE49-F238E27FC236}">
                <a16:creationId xmlns:a16="http://schemas.microsoft.com/office/drawing/2014/main" id="{BD65171B-85EF-BCF6-5073-3075024A15C1}"/>
              </a:ext>
            </a:extLst>
          </p:cNvPr>
          <p:cNvSpPr/>
          <p:nvPr/>
        </p:nvSpPr>
        <p:spPr>
          <a:xfrm>
            <a:off x="5579015" y="21327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9_2#4d66785a4.choices?vcp=1&amp;pid=920374f67&amp;color=0,0,0&amp;vtp=1&amp;bbb=1">
            <a:extLst>
              <a:ext uri="{FF2B5EF4-FFF2-40B4-BE49-F238E27FC236}">
                <a16:creationId xmlns:a16="http://schemas.microsoft.com/office/drawing/2014/main" id="{2ACB1684-C988-6729-8A23-179C7C6BAE2D}"/>
              </a:ext>
            </a:extLst>
          </p:cNvPr>
          <p:cNvSpPr/>
          <p:nvPr/>
        </p:nvSpPr>
        <p:spPr>
          <a:xfrm>
            <a:off x="539496" y="27677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.Wonderful.</a:t>
            </a:r>
            <a:endParaRPr lang="en-US" altLang="zh-CN" sz="2800" dirty="0"/>
          </a:p>
        </p:txBody>
      </p:sp>
      <p:sp>
        <p:nvSpPr>
          <p:cNvPr id="8" name="QC_7_BD.21_1#415fa24ef?vcp=1&amp;pid=920374f67&amp;color=0,0,0&amp;vtp=1&amp;bbb=1">
            <a:extLst>
              <a:ext uri="{FF2B5EF4-FFF2-40B4-BE49-F238E27FC236}">
                <a16:creationId xmlns:a16="http://schemas.microsoft.com/office/drawing/2014/main" id="{9B1FC282-3DC4-14A0-6C76-8CDB8CA2597B}"/>
              </a:ext>
            </a:extLst>
          </p:cNvPr>
          <p:cNvSpPr/>
          <p:nvPr/>
        </p:nvSpPr>
        <p:spPr>
          <a:xfrm>
            <a:off x="539496" y="33893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dialogue?(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2_1#415fa24ef.bracket?vcp=1&amp;pid=920374f67&amp;color=0,0,0&amp;vpa=10&amp;vtp=1">
            <a:extLst>
              <a:ext uri="{FF2B5EF4-FFF2-40B4-BE49-F238E27FC236}">
                <a16:creationId xmlns:a16="http://schemas.microsoft.com/office/drawing/2014/main" id="{FEA09E3E-520B-BC6E-36B0-77807997F9E1}"/>
              </a:ext>
            </a:extLst>
          </p:cNvPr>
          <p:cNvSpPr/>
          <p:nvPr/>
        </p:nvSpPr>
        <p:spPr>
          <a:xfrm>
            <a:off x="7217314" y="33760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21_2#415fa24ef.choices?vcp=1&amp;pid=920374f67&amp;color=0,0,0&amp;vtp=1&amp;bbb=1">
            <a:extLst>
              <a:ext uri="{FF2B5EF4-FFF2-40B4-BE49-F238E27FC236}">
                <a16:creationId xmlns:a16="http://schemas.microsoft.com/office/drawing/2014/main" id="{0F85D9B3-C7B5-8257-231C-FF85E1FC702C}"/>
              </a:ext>
            </a:extLst>
          </p:cNvPr>
          <p:cNvSpPr/>
          <p:nvPr/>
        </p:nvSpPr>
        <p:spPr>
          <a:xfrm>
            <a:off x="539496" y="40188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crazy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8101227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2584</Words>
  <Application>Microsoft Office PowerPoint</Application>
  <PresentationFormat>宽屏</PresentationFormat>
  <Paragraphs>307</Paragraphs>
  <Slides>32</Slides>
  <Notes>32</Notes>
  <HiddenSlides>0</HiddenSlides>
  <MMClips>7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Arial (正文)</vt:lpstr>
      <vt:lpstr>华文隶书</vt:lpstr>
      <vt:lpstr>宋体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10</cp:revision>
  <dcterms:created xsi:type="dcterms:W3CDTF">2024-11-29T10:59:00Z</dcterms:created>
  <dcterms:modified xsi:type="dcterms:W3CDTF">2025-07-24T01:25:57Z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A23CBFAEE1A248C69643195CDF17038D_12</vt:lpwstr>
  </property>
  <property fmtid="{D5CDD505-2E9C-101B-9397-08002B2CF9AE}" pid="3" name="KSOProductBuildVer">
    <vt:lpwstr>2052-12.1.0.18912</vt:lpwstr>
  </property>
</Properties>
</file>