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39823-8A5A-C440-2270-FFADBF79AF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3ACC662-3257-7FA7-BC4C-9EAE0CA90F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8BBF28-9185-58FA-0EE9-AB485D2B9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5B1D0B-E6B1-40C0-F7BF-4E0EF5CC5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728AA6-688B-4E62-F0F5-7E28B87DA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608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185B5F-0C1A-59B8-3DAE-B349DA123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109C1A-FC76-868B-E1F2-5F3FD47EA7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5BC836-7E85-3FE1-1A65-EBABC973A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3F7C9A-36EB-258B-24C3-BAEDFF265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3A902B-9AF6-6726-F0EA-AAB3A8A3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5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B05BEBC-9F68-C13A-6A43-3836EF09A6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92EB6E-44B6-B6A2-61AB-32A26F7733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1F46A9-A279-2F91-1C12-163C12893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FF9AF1-5916-8979-25CC-ADD0A1386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BDAEEB-CC02-D62B-2417-275F1A2E7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528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0642AF-CBD2-37D5-9B4C-E4534B22B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78B460-9EF1-11DF-3CBD-CC0E870266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2481A5-DC93-F898-EA79-D28647988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216EE1-05F5-4CFF-3ED7-C7424BDC5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252156-6D09-924C-9199-59A75D4ED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863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797FB2-AD64-5569-B117-CE295C6DD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DAA27E-FAC9-9A2C-81D7-AD6E8B0D4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A17DE8-F248-3080-B0FB-502A7FDE0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FC365B-EAB0-20ED-9C00-2DB0DD742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B27F34-D040-7AE2-CA63-7EE632C7B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484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CA916A-C6DC-AA39-FDCE-C37A4D981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C6D902-8650-2223-37E1-070546B51D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B896E9B-8C96-A658-C8D6-3086B4049B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E6740D-D991-C0B2-06FD-596573214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106B319-D46F-0B62-6023-7339BBFA1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A39A5E1-4907-F5D2-1513-726D96619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546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47CDE2-9B26-3C3C-7244-21C62108A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B6D8B5-DCD7-3823-DCBD-76FDE8E9E3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14A99FC-7765-F10E-8D1E-91348DE539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BA14EA0-0CAF-2B54-1411-F1805FF4D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5DC1249-8F85-6F9B-ADAD-BD274AE858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E05BB75-2FD4-FE5C-645C-2E3D69197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52448A8-A812-B24E-60E5-C45F3973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036F37F-2121-0D87-3612-09089525D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025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2308EC-0B69-B15B-6D3B-6A2953300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7C78228-E7CA-274B-5275-90584F9BF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FC06679-8200-39FE-323D-CCA0AA23B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FE0C116-E892-5980-2B33-D6C174AFB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301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8BE3CA9-1D41-5D46-7E28-670E8DE69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2F16B5E-E22A-3AF0-EA01-A3A4518F5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2F9B8F3-D34F-5D32-CCE7-C21C8082A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715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54781F-8019-0685-7C32-9F6EB0A5A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C3B87C-F92E-7C87-BCD9-F9F9B37D0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C1F46EC-1775-FB24-2619-21E2F616C2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EFF130C-5F30-0C58-CE8E-BC2B21479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60D81FF-17C5-F0D5-92ED-97307D643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A74A095-AA13-98C0-3B2A-510D0BCEF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377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949270-E30C-47CD-683F-3DC2F01EE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AF24855-D9F6-29BF-B234-BBECEA56F9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F555A30-05DF-F00C-04E6-F516D6E652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B15B6AF-05A3-0B9B-4F87-B6C515960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1962FF9-D06F-E358-CA08-E637B5889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59D4F6-6907-E2D6-C834-51C54B211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23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7179BE0-1B9B-2B54-7556-70F28A41A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C5ED9D-1935-B705-EC5E-C486A92837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09D13D-7ED6-6013-8723-54FD1BD3D7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2B659-1C78-43E6-B9B7-653A07493D21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18C549-CE81-9BE4-2212-2D4FE12E56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3E1B58-A901-7BAF-868E-9044B1E5D6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FB6F8-E3A6-494E-B4E9-78A321EFF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FCF3C0-9BD9-97F6-CCE9-F38DEDE351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635AD2-E37E-ED8F-2E64-0DA1C85A70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6A6DAD2-5ED8-023C-23AD-66CDC35B2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322" y="703161"/>
            <a:ext cx="6748828" cy="561360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F622546-39A9-1784-1014-039EF3B78578}"/>
              </a:ext>
            </a:extLst>
          </p:cNvPr>
          <p:cNvSpPr txBox="1"/>
          <p:nvPr/>
        </p:nvSpPr>
        <p:spPr>
          <a:xfrm>
            <a:off x="4127500" y="1909703"/>
            <a:ext cx="2482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365                 366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778982-C3E8-F475-4DCB-CF6B480E1E06}"/>
              </a:ext>
            </a:extLst>
          </p:cNvPr>
          <p:cNvSpPr txBox="1"/>
          <p:nvPr/>
        </p:nvSpPr>
        <p:spPr>
          <a:xfrm>
            <a:off x="4248150" y="2343193"/>
            <a:ext cx="3803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4                                      92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6B3FCD-3B0E-DDEB-654C-A3553D3D2B2C}"/>
              </a:ext>
            </a:extLst>
          </p:cNvPr>
          <p:cNvSpPr txBox="1"/>
          <p:nvPr/>
        </p:nvSpPr>
        <p:spPr>
          <a:xfrm>
            <a:off x="4197350" y="2926488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                              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432A53-7458-70AF-553C-25F26D508EBD}"/>
              </a:ext>
            </a:extLst>
          </p:cNvPr>
          <p:cNvSpPr txBox="1"/>
          <p:nvPr/>
        </p:nvSpPr>
        <p:spPr>
          <a:xfrm>
            <a:off x="6724650" y="2802076"/>
            <a:ext cx="2266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4A94A8-0DBF-E2A5-B455-3649357C63D7}"/>
              </a:ext>
            </a:extLst>
          </p:cNvPr>
          <p:cNvSpPr txBox="1"/>
          <p:nvPr/>
        </p:nvSpPr>
        <p:spPr>
          <a:xfrm>
            <a:off x="4572001" y="3330588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大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EDB2CE4-FE71-39BC-A2F9-E700B827987F}"/>
              </a:ext>
            </a:extLst>
          </p:cNvPr>
          <p:cNvSpPr txBox="1"/>
          <p:nvPr/>
        </p:nvSpPr>
        <p:spPr>
          <a:xfrm>
            <a:off x="7019925" y="3349596"/>
            <a:ext cx="2266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F299B89-7675-76C7-3E60-BF045579D8B0}"/>
              </a:ext>
            </a:extLst>
          </p:cNvPr>
          <p:cNvSpPr txBox="1"/>
          <p:nvPr/>
        </p:nvSpPr>
        <p:spPr>
          <a:xfrm>
            <a:off x="4597401" y="3764078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4219007-9496-A8EE-509A-DA8D0317F879}"/>
              </a:ext>
            </a:extLst>
          </p:cNvPr>
          <p:cNvSpPr txBox="1"/>
          <p:nvPr/>
        </p:nvSpPr>
        <p:spPr>
          <a:xfrm>
            <a:off x="4768851" y="4198114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                              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2E7F0ED-924B-440B-D35A-E0DBF8DB4342}"/>
              </a:ext>
            </a:extLst>
          </p:cNvPr>
          <p:cNvSpPr txBox="1"/>
          <p:nvPr/>
        </p:nvSpPr>
        <p:spPr>
          <a:xfrm>
            <a:off x="6794501" y="4203911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29                              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6056052-AAF4-DF7F-03C5-DD397BC9A165}"/>
              </a:ext>
            </a:extLst>
          </p:cNvPr>
          <p:cNvSpPr txBox="1"/>
          <p:nvPr/>
        </p:nvSpPr>
        <p:spPr>
          <a:xfrm>
            <a:off x="4159250" y="4805538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                              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BB0A940-3737-2F76-EA02-1E3ED8B120E0}"/>
              </a:ext>
            </a:extLst>
          </p:cNvPr>
          <p:cNvSpPr txBox="1"/>
          <p:nvPr/>
        </p:nvSpPr>
        <p:spPr>
          <a:xfrm>
            <a:off x="6454775" y="5232400"/>
            <a:ext cx="92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 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13FF53-B8F5-3907-C150-21899E263874}"/>
              </a:ext>
            </a:extLst>
          </p:cNvPr>
          <p:cNvSpPr txBox="1"/>
          <p:nvPr/>
        </p:nvSpPr>
        <p:spPr>
          <a:xfrm>
            <a:off x="3679824" y="5665993"/>
            <a:ext cx="1495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49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D8E59-518A-BE2A-9665-126D885A0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F46C2BB-3AB7-011F-23BF-3278E9C7C2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025" y="1483392"/>
            <a:ext cx="10517085" cy="2040858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E89D1FC-4EF1-89C6-71D2-04797B40C3A1}"/>
              </a:ext>
            </a:extLst>
          </p:cNvPr>
          <p:cNvSpPr txBox="1"/>
          <p:nvPr/>
        </p:nvSpPr>
        <p:spPr>
          <a:xfrm>
            <a:off x="2508250" y="2224028"/>
            <a:ext cx="12144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凌晨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0:30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48508C-F370-0378-A0C1-D83ADB6C6B8C}"/>
              </a:ext>
            </a:extLst>
          </p:cNvPr>
          <p:cNvSpPr txBox="1"/>
          <p:nvPr/>
        </p:nvSpPr>
        <p:spPr>
          <a:xfrm>
            <a:off x="5659449" y="2207359"/>
            <a:ext cx="13529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8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晚上</a:t>
            </a:r>
            <a:r>
              <a:rPr lang="en-US" altLang="zh-CN" sz="2000" spc="8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10:10</a:t>
            </a:r>
            <a:endParaRPr lang="zh-CN" altLang="en-US" sz="2000" spc="8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CB62ED-5464-6C44-4829-89014A9A6CD4}"/>
              </a:ext>
            </a:extLst>
          </p:cNvPr>
          <p:cNvSpPr txBox="1"/>
          <p:nvPr/>
        </p:nvSpPr>
        <p:spPr>
          <a:xfrm>
            <a:off x="9240849" y="2213709"/>
            <a:ext cx="1257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8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下午</a:t>
            </a:r>
            <a:r>
              <a:rPr lang="en-US" altLang="zh-CN" sz="2000" spc="8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3:20</a:t>
            </a:r>
            <a:endParaRPr lang="zh-CN" altLang="en-US" sz="2000" spc="8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854FBF-940C-5B5D-F674-1445F5517270}"/>
              </a:ext>
            </a:extLst>
          </p:cNvPr>
          <p:cNvSpPr txBox="1"/>
          <p:nvPr/>
        </p:nvSpPr>
        <p:spPr>
          <a:xfrm>
            <a:off x="2586049" y="2880489"/>
            <a:ext cx="13434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8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晚上</a:t>
            </a:r>
            <a:r>
              <a:rPr lang="en-US" altLang="zh-CN" sz="2000" spc="8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11:25</a:t>
            </a:r>
            <a:endParaRPr lang="zh-CN" altLang="en-US" sz="2000" spc="8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6B23BEC-B6D9-EFF3-EB55-18BB504D63CB}"/>
              </a:ext>
            </a:extLst>
          </p:cNvPr>
          <p:cNvSpPr txBox="1"/>
          <p:nvPr/>
        </p:nvSpPr>
        <p:spPr>
          <a:xfrm>
            <a:off x="5570549" y="2874139"/>
            <a:ext cx="12144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8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上午</a:t>
            </a:r>
            <a:r>
              <a:rPr lang="en-US" altLang="zh-CN" sz="2000" spc="8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8:27</a:t>
            </a:r>
            <a:endParaRPr lang="zh-CN" altLang="en-US" sz="2000" spc="8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B0FD3D7-8979-FE9D-1E9E-365B3E44F2A3}"/>
              </a:ext>
            </a:extLst>
          </p:cNvPr>
          <p:cNvSpPr txBox="1"/>
          <p:nvPr/>
        </p:nvSpPr>
        <p:spPr>
          <a:xfrm>
            <a:off x="9234499" y="2871250"/>
            <a:ext cx="12144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8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下午</a:t>
            </a:r>
            <a:r>
              <a:rPr lang="en-US" altLang="zh-CN" sz="2000" spc="8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5:00</a:t>
            </a:r>
            <a:endParaRPr lang="zh-CN" altLang="zh-CN" sz="2000" spc="8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464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635361-2CB9-7685-DFAE-92CA79AC7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6859F67-7034-2B28-3FBD-E0D3B7320A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118" y="1987106"/>
            <a:ext cx="9299763" cy="1441894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B0ED367-9B13-B0A1-6C26-E7C5EFDB373B}"/>
              </a:ext>
            </a:extLst>
          </p:cNvPr>
          <p:cNvSpPr txBox="1"/>
          <p:nvPr/>
        </p:nvSpPr>
        <p:spPr>
          <a:xfrm>
            <a:off x="9449381" y="2935632"/>
            <a:ext cx="1436200" cy="372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1000"/>
              </a:lnSpc>
              <a:spcBef>
                <a:spcPts val="305"/>
              </a:spcBef>
              <a:spcAft>
                <a:spcPts val="0"/>
              </a:spcAft>
            </a:pPr>
            <a:r>
              <a:rPr lang="en-US" altLang="zh-CN" sz="2000" spc="-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</a:t>
            </a:r>
            <a:r>
              <a:rPr lang="zh-CN" altLang="zh-CN" sz="2000" spc="-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</a:t>
            </a:r>
            <a:r>
              <a:rPr lang="en-US" altLang="zh-CN" sz="2000" spc="-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r>
              <a:rPr lang="zh-CN" altLang="zh-CN" sz="2000" spc="-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B566D5-83A9-846A-153E-BA55F90635A9}"/>
              </a:ext>
            </a:extLst>
          </p:cNvPr>
          <p:cNvSpPr txBox="1"/>
          <p:nvPr/>
        </p:nvSpPr>
        <p:spPr>
          <a:xfrm>
            <a:off x="3187700" y="2451100"/>
            <a:ext cx="893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13</a:t>
            </a:r>
            <a:r>
              <a:rPr lang="zh-CN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4D8B48-EF3C-E462-49C9-9181D034F800}"/>
              </a:ext>
            </a:extLst>
          </p:cNvPr>
          <p:cNvSpPr txBox="1"/>
          <p:nvPr/>
        </p:nvSpPr>
        <p:spPr>
          <a:xfrm>
            <a:off x="6007100" y="2428365"/>
            <a:ext cx="893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7:22</a:t>
            </a:r>
            <a:endParaRPr lang="zh-CN" altLang="en-US" sz="2000" spc="-2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C926618-EF20-0D6A-4083-E10433A2AA5E}"/>
              </a:ext>
            </a:extLst>
          </p:cNvPr>
          <p:cNvSpPr txBox="1"/>
          <p:nvPr/>
        </p:nvSpPr>
        <p:spPr>
          <a:xfrm>
            <a:off x="9074150" y="2444462"/>
            <a:ext cx="803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13:15</a:t>
            </a:r>
            <a:endParaRPr lang="zh-CN" altLang="en-US" sz="2000" spc="-2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E5697EB-A2EB-1E32-C968-A014CA98082F}"/>
              </a:ext>
            </a:extLst>
          </p:cNvPr>
          <p:cNvSpPr txBox="1"/>
          <p:nvPr/>
        </p:nvSpPr>
        <p:spPr>
          <a:xfrm>
            <a:off x="3200400" y="2920472"/>
            <a:ext cx="755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20:36</a:t>
            </a:r>
            <a:endParaRPr lang="zh-CN" altLang="en-US" sz="2000" spc="-2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A33F30C-45F4-6426-5BD9-4F0806A6CE18}"/>
              </a:ext>
            </a:extLst>
          </p:cNvPr>
          <p:cNvSpPr txBox="1"/>
          <p:nvPr/>
        </p:nvSpPr>
        <p:spPr>
          <a:xfrm>
            <a:off x="6345716" y="2905828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zh-CN" sz="2000" spc="-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</a:t>
            </a:r>
            <a:r>
              <a:rPr lang="en-US" altLang="zh-CN" sz="2000" spc="-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</a:t>
            </a:r>
            <a:r>
              <a:rPr lang="zh-CN" altLang="zh-CN" sz="2000" spc="-2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</a:t>
            </a:r>
          </a:p>
        </p:txBody>
      </p:sp>
    </p:spTree>
    <p:extLst>
      <p:ext uri="{BB962C8B-B14F-4D97-AF65-F5344CB8AC3E}">
        <p14:creationId xmlns:p14="http://schemas.microsoft.com/office/powerpoint/2010/main" val="372413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D2CE15-A77A-0FA5-128F-E8E22F6C5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568696D-8B25-25B4-5B9A-DC1BC2D2D9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464" y="1148556"/>
            <a:ext cx="9935072" cy="287734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9302D31-2488-5B05-B300-AEE18B9EC22A}"/>
              </a:ext>
            </a:extLst>
          </p:cNvPr>
          <p:cNvSpPr txBox="1"/>
          <p:nvPr/>
        </p:nvSpPr>
        <p:spPr>
          <a:xfrm>
            <a:off x="3613150" y="2399873"/>
            <a:ext cx="65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A2C0D2-AC50-3C18-E185-021C20306B24}"/>
              </a:ext>
            </a:extLst>
          </p:cNvPr>
          <p:cNvSpPr txBox="1"/>
          <p:nvPr/>
        </p:nvSpPr>
        <p:spPr>
          <a:xfrm>
            <a:off x="5753100" y="2387173"/>
            <a:ext cx="65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22CD48-86F1-94AD-8E98-5D55C0008F26}"/>
              </a:ext>
            </a:extLst>
          </p:cNvPr>
          <p:cNvSpPr txBox="1"/>
          <p:nvPr/>
        </p:nvSpPr>
        <p:spPr>
          <a:xfrm>
            <a:off x="8058150" y="2397919"/>
            <a:ext cx="86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7C2B86-476D-BADB-ED3F-E1AA6DF5F61B}"/>
              </a:ext>
            </a:extLst>
          </p:cNvPr>
          <p:cNvSpPr txBox="1"/>
          <p:nvPr/>
        </p:nvSpPr>
        <p:spPr>
          <a:xfrm flipH="1">
            <a:off x="6343202" y="1130300"/>
            <a:ext cx="342989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画图略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7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5DB135-DE43-D6CF-0C90-B01B80C1F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ACFC7EC-73C5-EC91-917F-3AC2FFB3A0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23" y="1262666"/>
            <a:ext cx="10314277" cy="323948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A7719B7-184A-3FB2-17C5-7195CBC4EA80}"/>
              </a:ext>
            </a:extLst>
          </p:cNvPr>
          <p:cNvSpPr txBox="1"/>
          <p:nvPr/>
        </p:nvSpPr>
        <p:spPr>
          <a:xfrm>
            <a:off x="1515166" y="2528594"/>
            <a:ext cx="7039112" cy="1408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65" eaLnBrk="0">
              <a:lnSpc>
                <a:spcPct val="91000"/>
              </a:lnSpc>
              <a:spcBef>
                <a:spcPts val="325"/>
              </a:spcBef>
              <a:spcAft>
                <a:spcPts val="0"/>
              </a:spcAft>
            </a:pPr>
            <a:r>
              <a:rPr lang="zh-CN" altLang="zh-CN" sz="1800" spc="-2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31-</a:t>
            </a:r>
            <a:r>
              <a:rPr lang="en-US" altLang="zh-CN" sz="2000" spc="-2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26+1=6(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6+11=17(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54330" marR="107315" indent="-342265" eaLnBrk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</a:pPr>
            <a:r>
              <a:rPr lang="zh-CN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</a:t>
            </a: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26</a:t>
            </a:r>
            <a:r>
              <a:rPr lang="zh-CN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日到</a:t>
            </a: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31</a:t>
            </a:r>
            <a:r>
              <a:rPr lang="zh-CN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日有</a:t>
            </a: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31</a:t>
            </a:r>
            <a:r>
              <a:rPr lang="en-US" altLang="zh-CN" sz="2000" spc="-2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2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26+1=6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日到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日有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</a:t>
            </a:r>
            <a:r>
              <a:rPr lang="zh-CN" altLang="en-US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一共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举行了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6+11=17(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661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23D478-77D6-C86B-DB47-846CA4A48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9EC4A0A-8B87-A30C-98FE-8CAB8B3F20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976" y="1099797"/>
            <a:ext cx="8670699" cy="396916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0872865-07BF-1F4A-61F2-9CAF73ECF22E}"/>
              </a:ext>
            </a:extLst>
          </p:cNvPr>
          <p:cNvSpPr txBox="1"/>
          <p:nvPr/>
        </p:nvSpPr>
        <p:spPr>
          <a:xfrm>
            <a:off x="5526157" y="1985494"/>
            <a:ext cx="2643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6                30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AF3D08-F005-5310-603A-9472763690E1}"/>
              </a:ext>
            </a:extLst>
          </p:cNvPr>
          <p:cNvSpPr txBox="1"/>
          <p:nvPr/>
        </p:nvSpPr>
        <p:spPr>
          <a:xfrm>
            <a:off x="2438398" y="2871702"/>
            <a:ext cx="5022576" cy="323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780" marR="390525" indent="-145415" eaLnBrk="0">
              <a:lnSpc>
                <a:spcPct val="113000"/>
              </a:lnSpc>
              <a:spcBef>
                <a:spcPts val="155"/>
              </a:spcBef>
              <a:spcAft>
                <a:spcPts val="0"/>
              </a:spcAft>
            </a:pP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zh-CN" altLang="zh-CN" sz="2000" spc="-2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2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=6(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300÷6=50(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千米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pPr marL="144780" marR="390525" indent="-145415" eaLnBrk="0">
              <a:lnSpc>
                <a:spcPct val="113000"/>
              </a:lnSpc>
              <a:spcBef>
                <a:spcPts val="155"/>
              </a:spcBef>
              <a:spcAft>
                <a:spcPts val="0"/>
              </a:spcAft>
            </a:pP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265" marR="63500" indent="-330200" eaLnBrk="0">
              <a:lnSpc>
                <a:spcPct val="115000"/>
              </a:lnSpc>
              <a:spcBef>
                <a:spcPts val="130"/>
              </a:spcBef>
              <a:spcAft>
                <a:spcPts val="0"/>
              </a:spcAft>
            </a:pP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</a:t>
            </a:r>
            <a:endParaRPr lang="en-US" altLang="zh-CN" sz="2000" spc="35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342265" marR="63500" indent="-330200" eaLnBrk="0">
              <a:lnSpc>
                <a:spcPct val="115000"/>
              </a:lnSpc>
              <a:spcBef>
                <a:spcPts val="130"/>
              </a:spcBef>
              <a:spcAft>
                <a:spcPts val="0"/>
              </a:spcAft>
            </a:pPr>
            <a:r>
              <a:rPr lang="en-US" altLang="zh-CN" sz="2000" spc="3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(1)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下午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3:00=15:00</a:t>
            </a:r>
            <a:r>
              <a:rPr lang="zh-CN" altLang="en-US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从上午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8:30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到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15:00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经</a:t>
            </a:r>
            <a:r>
              <a:rPr lang="zh-CN" altLang="zh-CN" sz="2000" spc="-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过 了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1</a:t>
            </a:r>
            <a:r>
              <a:rPr lang="en-US" altLang="zh-CN" sz="2000" spc="-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en-US" altLang="zh-CN" sz="2000" spc="-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zh-CN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en-US" altLang="zh-CN" sz="2000" spc="-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zh-CN" altLang="zh-CN" sz="2000" spc="-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en-US" altLang="zh-CN" sz="2000" spc="-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</a:t>
            </a:r>
            <a:r>
              <a:rPr lang="en-US" altLang="zh-CN" sz="2000" spc="-1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zh-CN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en-US" altLang="zh-CN" sz="2000" spc="-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en-US" altLang="zh-CN" sz="2000" spc="-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zh-CN" altLang="zh-CN" sz="2000" spc="-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en-US" altLang="zh-CN" sz="2000" spc="-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</a:t>
            </a:r>
            <a:r>
              <a:rPr lang="en-US" altLang="zh-CN" sz="2000" spc="-1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zh-CN" altLang="zh-CN" sz="2000" spc="-1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000" spc="-7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342265" marR="63500" indent="-330200" eaLnBrk="0">
              <a:lnSpc>
                <a:spcPct val="115000"/>
              </a:lnSpc>
              <a:spcBef>
                <a:spcPts val="130"/>
              </a:spcBef>
              <a:spcAft>
                <a:spcPts val="0"/>
              </a:spcAft>
            </a:pPr>
            <a:r>
              <a:rPr lang="en-US" altLang="zh-CN" sz="2000" spc="-7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(2)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货车行驶的时间是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速度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路程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÷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时间，这辆货车平均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每小时行驶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300÷6=50(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千米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078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B9F6B8-448B-5466-C633-DC85CEA9E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8C8AB20-DE4F-4AD2-B989-150F71DA09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758" y="735295"/>
            <a:ext cx="8738484" cy="5641837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BD102DD-A49F-11F0-7D22-EE5E8A8F50C7}"/>
              </a:ext>
            </a:extLst>
          </p:cNvPr>
          <p:cNvSpPr txBox="1"/>
          <p:nvPr/>
        </p:nvSpPr>
        <p:spPr>
          <a:xfrm>
            <a:off x="2517914" y="2703443"/>
            <a:ext cx="30027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9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时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32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分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+30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分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=10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时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分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8C7E89-407A-4CA6-435A-AA535A389019}"/>
              </a:ext>
            </a:extLst>
          </p:cNvPr>
          <p:cNvSpPr txBox="1"/>
          <p:nvPr/>
        </p:nvSpPr>
        <p:spPr>
          <a:xfrm>
            <a:off x="2570922" y="4837043"/>
            <a:ext cx="115608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月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20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日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414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217</Words>
  <Application>Microsoft Office PowerPoint</Application>
  <PresentationFormat>宽屏</PresentationFormat>
  <Paragraphs>38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15</cp:revision>
  <dcterms:created xsi:type="dcterms:W3CDTF">2025-02-03T07:38:42Z</dcterms:created>
  <dcterms:modified xsi:type="dcterms:W3CDTF">2025-02-03T08:15:51Z</dcterms:modified>
</cp:coreProperties>
</file>