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9课时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158" t="-2305" r="7835" b="265"/>
          <a:stretch>
            <a:fillRect/>
          </a:stretch>
        </p:blipFill>
        <p:spPr>
          <a:xfrm>
            <a:off x="1014095" y="731520"/>
            <a:ext cx="10393045" cy="55245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155440" y="3986530"/>
            <a:ext cx="2755265" cy="1780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173220" y="3992880"/>
            <a:ext cx="2761615" cy="908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167505" y="4852670"/>
            <a:ext cx="2748915" cy="901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9课时_01"/>
          <p:cNvPicPr>
            <a:picLocks noChangeAspect="1"/>
          </p:cNvPicPr>
          <p:nvPr/>
        </p:nvPicPr>
        <p:blipFill>
          <a:blip r:embed="rId1"/>
          <a:srcRect l="10131" r="18889" b="52759"/>
          <a:stretch>
            <a:fillRect/>
          </a:stretch>
        </p:blipFill>
        <p:spPr>
          <a:xfrm>
            <a:off x="607695" y="1490345"/>
            <a:ext cx="10969625" cy="19672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05" y="2488565"/>
            <a:ext cx="1844040" cy="1010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315" y="2573655"/>
            <a:ext cx="2433955" cy="11868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1360" y="2573655"/>
            <a:ext cx="1312545" cy="850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90400"/>
            <a:ext cx="10969200" cy="475920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第9课时_02"/>
          <p:cNvPicPr>
            <a:picLocks noChangeAspect="1"/>
          </p:cNvPicPr>
          <p:nvPr/>
        </p:nvPicPr>
        <p:blipFill>
          <a:blip r:embed="rId1"/>
          <a:srcRect l="10008" r="24363" b="28954"/>
          <a:stretch>
            <a:fillRect/>
          </a:stretch>
        </p:blipFill>
        <p:spPr>
          <a:xfrm>
            <a:off x="608330" y="821690"/>
            <a:ext cx="8460105" cy="4385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73350" y="1899920"/>
            <a:ext cx="32905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400÷12.5=32(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杯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73350" y="3608705"/>
            <a:ext cx="3761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32×6.5=208(g)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8125" y="5317490"/>
            <a:ext cx="3160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208÷30≈7 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盒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9课时2_00"/>
          <p:cNvPicPr>
            <a:picLocks noChangeAspect="1"/>
          </p:cNvPicPr>
          <p:nvPr/>
        </p:nvPicPr>
        <p:blipFill>
          <a:blip r:embed="rId1"/>
          <a:srcRect l="9641" r="10629" b="58504"/>
          <a:stretch>
            <a:fillRect/>
          </a:stretch>
        </p:blipFill>
        <p:spPr>
          <a:xfrm>
            <a:off x="608330" y="1490345"/>
            <a:ext cx="10959465" cy="1389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4455" y="2879725"/>
            <a:ext cx="3985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60.5÷5.5×0.75=8.25(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时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9课时2_01"/>
          <p:cNvPicPr>
            <a:picLocks noChangeAspect="1"/>
          </p:cNvPicPr>
          <p:nvPr/>
        </p:nvPicPr>
        <p:blipFill>
          <a:blip r:embed="rId1"/>
          <a:srcRect l="8554" r="10507" b="50000"/>
          <a:stretch>
            <a:fillRect/>
          </a:stretch>
        </p:blipFill>
        <p:spPr>
          <a:xfrm>
            <a:off x="608330" y="1490345"/>
            <a:ext cx="10989310" cy="1697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0380" y="3030220"/>
            <a:ext cx="2842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(100</a:t>
            </a:r>
            <a:r>
              <a:rPr lang="zh-CN" altLang="en-US" sz="2000" kern="1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-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52.8)÷9≈5(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支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9课时2_02"/>
          <p:cNvPicPr>
            <a:picLocks noChangeAspect="1"/>
          </p:cNvPicPr>
          <p:nvPr/>
        </p:nvPicPr>
        <p:blipFill>
          <a:blip r:embed="rId1"/>
          <a:srcRect l="9763" r="10261" b="61611"/>
          <a:stretch>
            <a:fillRect/>
          </a:stretch>
        </p:blipFill>
        <p:spPr>
          <a:xfrm>
            <a:off x="608330" y="1313815"/>
            <a:ext cx="10981055" cy="1550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30855" y="3229610"/>
            <a:ext cx="280543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322.5÷3÷5=21.5(kg)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12×8×21.5=2064(kg)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第9课时2_03"/>
          <p:cNvPicPr>
            <a:picLocks noChangeAspect="1"/>
          </p:cNvPicPr>
          <p:nvPr/>
        </p:nvPicPr>
        <p:blipFill>
          <a:blip r:embed="rId1"/>
          <a:srcRect l="7582" r="10139" b="29433"/>
          <a:stretch>
            <a:fillRect/>
          </a:stretch>
        </p:blipFill>
        <p:spPr>
          <a:xfrm>
            <a:off x="607695" y="1180465"/>
            <a:ext cx="10969625" cy="3442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65680" y="3229610"/>
            <a:ext cx="289941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15÷10=1.5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7.8÷1.5=5.2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8050" y="3486150"/>
            <a:ext cx="1256665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1.5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155" y="4417060"/>
            <a:ext cx="3595370" cy="143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TIwNDE2OGEyNTVlZDYyNGFhMWVkYzEzMzA2NWYzN2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18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WPS_1700618520</cp:lastModifiedBy>
  <cp:revision>177</cp:revision>
  <dcterms:created xsi:type="dcterms:W3CDTF">2019-06-19T02:08:00Z</dcterms:created>
  <dcterms:modified xsi:type="dcterms:W3CDTF">2024-08-29T02:26:54Z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D009DF75EECF428FAAB9AE23E884C75C_13</vt:lpwstr>
  </property>
</Properties>
</file>