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7" r:id="rId7"/>
    <p:sldId id="27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4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2_00"/>
          <p:cNvPicPr>
            <a:picLocks noChangeAspect="1"/>
          </p:cNvPicPr>
          <p:nvPr/>
        </p:nvPicPr>
        <p:blipFill>
          <a:blip r:embed="rId2"/>
          <a:srcRect l="2107" r="1125"/>
          <a:stretch>
            <a:fillRect/>
          </a:stretch>
        </p:blipFill>
        <p:spPr>
          <a:xfrm>
            <a:off x="198755" y="1042035"/>
            <a:ext cx="11795125" cy="48107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71570" y="4018280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95870" y="4018280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96540" y="4551362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08800" y="4551362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95545" y="5112829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135870" y="5262752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2_01"/>
          <p:cNvPicPr>
            <a:picLocks noChangeAspect="1"/>
          </p:cNvPicPr>
          <p:nvPr/>
        </p:nvPicPr>
        <p:blipFill>
          <a:blip r:embed="rId2"/>
          <a:srcRect l="2301"/>
          <a:stretch>
            <a:fillRect/>
          </a:stretch>
        </p:blipFill>
        <p:spPr>
          <a:xfrm>
            <a:off x="241300" y="1932305"/>
            <a:ext cx="11800205" cy="30067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31840" y="2893695"/>
            <a:ext cx="100012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训练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8420" y="3519805"/>
            <a:ext cx="100012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34871" y="4084637"/>
            <a:ext cx="100012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平凡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9586" y="4084637"/>
            <a:ext cx="100139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称赞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2_02"/>
          <p:cNvPicPr>
            <a:picLocks noChangeAspect="1"/>
          </p:cNvPicPr>
          <p:nvPr/>
        </p:nvPicPr>
        <p:blipFill>
          <a:blip r:embed="rId2"/>
          <a:srcRect l="2107" r="2536"/>
          <a:stretch>
            <a:fillRect/>
          </a:stretch>
        </p:blipFill>
        <p:spPr>
          <a:xfrm>
            <a:off x="125095" y="1898650"/>
            <a:ext cx="11941810" cy="2997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1790" y="2758440"/>
            <a:ext cx="48958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47720" y="2758440"/>
            <a:ext cx="51181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69940" y="2758440"/>
            <a:ext cx="51308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2320" y="2758440"/>
            <a:ext cx="60071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52965" y="2758440"/>
            <a:ext cx="57785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05185" y="2758440"/>
            <a:ext cx="58801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03245" y="3609975"/>
            <a:ext cx="588645" cy="534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59605" y="4256405"/>
            <a:ext cx="601345" cy="521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2_03"/>
          <p:cNvPicPr>
            <a:picLocks noChangeAspect="1"/>
          </p:cNvPicPr>
          <p:nvPr/>
        </p:nvPicPr>
        <p:blipFill>
          <a:blip r:embed="rId2"/>
          <a:srcRect l="1698" r="2731"/>
          <a:stretch>
            <a:fillRect/>
          </a:stretch>
        </p:blipFill>
        <p:spPr>
          <a:xfrm>
            <a:off x="1518920" y="811530"/>
            <a:ext cx="9305290" cy="5843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95365" y="2109470"/>
            <a:ext cx="1075055" cy="633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魏校长、周恩来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72655" y="2109470"/>
            <a:ext cx="1548130" cy="633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周恩来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立志振兴中华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07220" y="2236470"/>
            <a:ext cx="487680" cy="334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76295" y="2743200"/>
            <a:ext cx="1075055" cy="633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十二岁那年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23155" y="2981325"/>
            <a:ext cx="887730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奉天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70420" y="2766441"/>
            <a:ext cx="1698625" cy="66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周恩来耳闻“中华不振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4390" y="3503930"/>
            <a:ext cx="1075055" cy="633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一个星期天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96483" y="3517900"/>
            <a:ext cx="1475105" cy="734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中国妇女</a:t>
            </a:r>
            <a:r>
              <a:rPr lang="en-US" altLang="zh-CN" sz="16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、巡警</a:t>
            </a:r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、周恩来</a:t>
            </a:r>
            <a:endParaRPr lang="en-US" altLang="zh-CN" sz="1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07220" y="3590925"/>
            <a:ext cx="48768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98335" y="4442460"/>
            <a:ext cx="38544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07220" y="4442460"/>
            <a:ext cx="48768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73875" y="4929505"/>
            <a:ext cx="7747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倒叙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95875" y="5429250"/>
            <a:ext cx="5594985" cy="322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周恩来少年时代耳闻目睹“中华不振”，因而立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99460" y="5904230"/>
            <a:ext cx="483425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下“为中华之崛起而读书”的志向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2-1_00"/>
          <p:cNvPicPr>
            <a:picLocks noChangeAspect="1"/>
          </p:cNvPicPr>
          <p:nvPr/>
        </p:nvPicPr>
        <p:blipFill>
          <a:blip r:embed="rId2"/>
          <a:srcRect r="1475"/>
          <a:stretch>
            <a:fillRect/>
          </a:stretch>
        </p:blipFill>
        <p:spPr>
          <a:xfrm>
            <a:off x="1016635" y="764540"/>
            <a:ext cx="10333990" cy="532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2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65" y="784860"/>
            <a:ext cx="10490835" cy="54629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86145" y="784860"/>
            <a:ext cx="3234690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为中华之崛起而读书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97370" y="1320165"/>
            <a:ext cx="4444365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为中国的强大而发奋读书，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63625" y="1857375"/>
            <a:ext cx="269875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力成为栋梁之材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01165" y="4692650"/>
            <a:ext cx="9443720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因为中华不振，人民备受欺辱，所以周恩来立志为中华之崛起而读书。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3625" y="5192395"/>
            <a:ext cx="7720965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我认为他是一个志存高远，有爱国精神的人。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2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" y="1205865"/>
            <a:ext cx="11820525" cy="4345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8555" y="3781425"/>
            <a:ext cx="501650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</Words>
  <Application>Microsoft Office PowerPoint</Application>
  <PresentationFormat>宽屏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28C88E52E97842248405C8B1FDF43B9E_13</vt:lpwstr>
  </property>
</Properties>
</file>